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  <p:sldMasterId id="2147483710" r:id="rId3"/>
    <p:sldMasterId id="2147483723" r:id="rId4"/>
  </p:sldMasterIdLst>
  <p:notesMasterIdLst>
    <p:notesMasterId r:id="rId16"/>
  </p:notesMasterIdLst>
  <p:sldIdLst>
    <p:sldId id="256" r:id="rId5"/>
    <p:sldId id="273" r:id="rId6"/>
    <p:sldId id="274" r:id="rId7"/>
    <p:sldId id="265" r:id="rId8"/>
    <p:sldId id="275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 snapToGrid="0">
      <p:cViewPr>
        <p:scale>
          <a:sx n="66" d="100"/>
          <a:sy n="66" d="100"/>
        </p:scale>
        <p:origin x="-636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guinand\Dropbox\Cerpe\Asamblea%202013\Documentos%20Panel%201\Enfasis%20cualidades%20-%20ACS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VE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Hoja1!$G$6</c:f>
              <c:strCache>
                <c:ptCount val="1"/>
                <c:pt idx="0">
                  <c:v>Conscientes</c:v>
                </c:pt>
              </c:strCache>
            </c:strRef>
          </c:tx>
          <c:cat>
            <c:strRef>
              <c:f>Hoja1!$F$7:$F$10</c:f>
              <c:strCache>
                <c:ptCount val="4"/>
                <c:pt idx="0">
                  <c:v>Gonzaga</c:v>
                </c:pt>
                <c:pt idx="1">
                  <c:v>ITJO</c:v>
                </c:pt>
                <c:pt idx="2">
                  <c:v>Loyola-Gumilla</c:v>
                </c:pt>
                <c:pt idx="3">
                  <c:v>San Ignacio</c:v>
                </c:pt>
              </c:strCache>
            </c:strRef>
          </c:cat>
          <c:val>
            <c:numRef>
              <c:f>Hoja1!$G$7:$G$10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Hoja1!$H$6</c:f>
              <c:strCache>
                <c:ptCount val="1"/>
                <c:pt idx="0">
                  <c:v>Competentes</c:v>
                </c:pt>
              </c:strCache>
            </c:strRef>
          </c:tx>
          <c:cat>
            <c:strRef>
              <c:f>Hoja1!$F$7:$F$10</c:f>
              <c:strCache>
                <c:ptCount val="4"/>
                <c:pt idx="0">
                  <c:v>Gonzaga</c:v>
                </c:pt>
                <c:pt idx="1">
                  <c:v>ITJO</c:v>
                </c:pt>
                <c:pt idx="2">
                  <c:v>Loyola-Gumilla</c:v>
                </c:pt>
                <c:pt idx="3">
                  <c:v>San Ignacio</c:v>
                </c:pt>
              </c:strCache>
            </c:strRef>
          </c:cat>
          <c:val>
            <c:numRef>
              <c:f>Hoja1!$H$7:$H$10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Hoja1!$I$6</c:f>
              <c:strCache>
                <c:ptCount val="1"/>
                <c:pt idx="0">
                  <c:v>Compasivos</c:v>
                </c:pt>
              </c:strCache>
            </c:strRef>
          </c:tx>
          <c:cat>
            <c:strRef>
              <c:f>Hoja1!$F$7:$F$10</c:f>
              <c:strCache>
                <c:ptCount val="4"/>
                <c:pt idx="0">
                  <c:v>Gonzaga</c:v>
                </c:pt>
                <c:pt idx="1">
                  <c:v>ITJO</c:v>
                </c:pt>
                <c:pt idx="2">
                  <c:v>Loyola-Gumilla</c:v>
                </c:pt>
                <c:pt idx="3">
                  <c:v>San Ignacio</c:v>
                </c:pt>
              </c:strCache>
            </c:strRef>
          </c:cat>
          <c:val>
            <c:numRef>
              <c:f>Hoja1!$I$7:$I$10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Hoja1!$J$6</c:f>
              <c:strCache>
                <c:ptCount val="1"/>
                <c:pt idx="0">
                  <c:v>Comprometidos</c:v>
                </c:pt>
              </c:strCache>
            </c:strRef>
          </c:tx>
          <c:cat>
            <c:strRef>
              <c:f>Hoja1!$F$7:$F$10</c:f>
              <c:strCache>
                <c:ptCount val="4"/>
                <c:pt idx="0">
                  <c:v>Gonzaga</c:v>
                </c:pt>
                <c:pt idx="1">
                  <c:v>ITJO</c:v>
                </c:pt>
                <c:pt idx="2">
                  <c:v>Loyola-Gumilla</c:v>
                </c:pt>
                <c:pt idx="3">
                  <c:v>San Ignacio</c:v>
                </c:pt>
              </c:strCache>
            </c:strRef>
          </c:cat>
          <c:val>
            <c:numRef>
              <c:f>Hoja1!$J$7:$J$10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axId val="64985728"/>
        <c:axId val="65868160"/>
      </c:barChart>
      <c:catAx>
        <c:axId val="64985728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es-VE"/>
          </a:p>
        </c:txPr>
        <c:crossAx val="65868160"/>
        <c:crosses val="autoZero"/>
        <c:auto val="1"/>
        <c:lblAlgn val="ctr"/>
        <c:lblOffset val="100"/>
      </c:catAx>
      <c:valAx>
        <c:axId val="65868160"/>
        <c:scaling>
          <c:orientation val="minMax"/>
        </c:scaling>
        <c:delete val="1"/>
        <c:axPos val="l"/>
        <c:numFmt formatCode="General" sourceLinked="1"/>
        <c:tickLblPos val="none"/>
        <c:crossAx val="6498572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s-VE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B26623-466E-43D8-AB29-FACF83E0D486}" type="doc">
      <dgm:prSet loTypeId="urn:microsoft.com/office/officeart/2005/8/layout/target3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7DF51BE-7A5C-4CFC-9C8B-435DCDE0664C}">
      <dgm:prSet phldrT="[Texto]" custT="1"/>
      <dgm:spPr/>
      <dgm:t>
        <a:bodyPr/>
        <a:lstStyle/>
        <a:p>
          <a:r>
            <a:rPr lang="es-VE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OBJETIVO</a:t>
          </a:r>
          <a:endParaRPr lang="en-US" sz="2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A7A149-471C-4F96-8905-978A3B165A2F}" type="parTrans" cxnId="{9FC83C68-BCC0-4387-BD04-0EA5CBF8921D}">
      <dgm:prSet/>
      <dgm:spPr/>
      <dgm:t>
        <a:bodyPr/>
        <a:lstStyle/>
        <a:p>
          <a:endParaRPr lang="en-US"/>
        </a:p>
      </dgm:t>
    </dgm:pt>
    <dgm:pt modelId="{5DA48E16-57C9-4216-AA7F-0F54239DA596}" type="sibTrans" cxnId="{9FC83C68-BCC0-4387-BD04-0EA5CBF8921D}">
      <dgm:prSet/>
      <dgm:spPr/>
      <dgm:t>
        <a:bodyPr/>
        <a:lstStyle/>
        <a:p>
          <a:endParaRPr lang="en-US"/>
        </a:p>
      </dgm:t>
    </dgm:pt>
    <dgm:pt modelId="{4A9269A0-A28C-4B63-9A1C-EEA3D09D58B3}">
      <dgm:prSet phldrT="[Texto]"/>
      <dgm:spPr/>
      <dgm:t>
        <a:bodyPr/>
        <a:lstStyle/>
        <a:p>
          <a:pPr algn="l"/>
          <a:r>
            <a:rPr lang="es-VE" b="1" dirty="0" smtClean="0"/>
            <a:t>Formación Integral de hombres y mujeres para los demás y con los demás...</a:t>
          </a:r>
          <a:endParaRPr lang="en-US" dirty="0"/>
        </a:p>
      </dgm:t>
    </dgm:pt>
    <dgm:pt modelId="{86D96144-AF1A-4446-B3C6-E0A3CB71CD36}" type="parTrans" cxnId="{9E9EFF84-7668-4CBA-B089-A96FCD9FF699}">
      <dgm:prSet/>
      <dgm:spPr/>
      <dgm:t>
        <a:bodyPr/>
        <a:lstStyle/>
        <a:p>
          <a:endParaRPr lang="en-US"/>
        </a:p>
      </dgm:t>
    </dgm:pt>
    <dgm:pt modelId="{C45A992D-7CF8-47A1-9322-ADC847357491}" type="sibTrans" cxnId="{9E9EFF84-7668-4CBA-B089-A96FCD9FF699}">
      <dgm:prSet/>
      <dgm:spPr/>
      <dgm:t>
        <a:bodyPr/>
        <a:lstStyle/>
        <a:p>
          <a:endParaRPr lang="en-US"/>
        </a:p>
      </dgm:t>
    </dgm:pt>
    <dgm:pt modelId="{32960A48-CAE8-4E65-A7EB-2EAE2782CC79}">
      <dgm:prSet phldrT="[Texto]"/>
      <dgm:spPr/>
      <dgm:t>
        <a:bodyPr/>
        <a:lstStyle/>
        <a:p>
          <a:pPr algn="l"/>
          <a:r>
            <a:rPr lang="es-VE" dirty="0" smtClean="0"/>
            <a:t> …c</a:t>
          </a:r>
          <a:r>
            <a:rPr lang="es-VE" b="1" dirty="0" smtClean="0"/>
            <a:t>omprometidos con su propia transformación y la de su contexto.</a:t>
          </a:r>
          <a:endParaRPr lang="en-US" dirty="0"/>
        </a:p>
      </dgm:t>
    </dgm:pt>
    <dgm:pt modelId="{CBF327BF-DB74-4449-BC3E-CF2491D5980F}" type="parTrans" cxnId="{2CC146B7-0CCD-4C17-8921-165808A63A85}">
      <dgm:prSet/>
      <dgm:spPr/>
      <dgm:t>
        <a:bodyPr/>
        <a:lstStyle/>
        <a:p>
          <a:endParaRPr lang="en-US"/>
        </a:p>
      </dgm:t>
    </dgm:pt>
    <dgm:pt modelId="{B7625800-77CB-43E3-94F4-BAD2764AFC4D}" type="sibTrans" cxnId="{2CC146B7-0CCD-4C17-8921-165808A63A85}">
      <dgm:prSet/>
      <dgm:spPr/>
      <dgm:t>
        <a:bodyPr/>
        <a:lstStyle/>
        <a:p>
          <a:endParaRPr lang="en-US"/>
        </a:p>
      </dgm:t>
    </dgm:pt>
    <dgm:pt modelId="{9C71DA8D-1748-4B78-AB20-A04773C24D1C}" type="pres">
      <dgm:prSet presAssocID="{9BB26623-466E-43D8-AB29-FACF83E0D48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DDA890-7588-4D94-B02A-C74544C635FB}" type="pres">
      <dgm:prSet presAssocID="{77DF51BE-7A5C-4CFC-9C8B-435DCDE0664C}" presName="circle1" presStyleLbl="node1" presStyleIdx="0" presStyleCnt="3"/>
      <dgm:spPr/>
    </dgm:pt>
    <dgm:pt modelId="{4967E141-51C7-45F6-85BD-3D8C65D9A358}" type="pres">
      <dgm:prSet presAssocID="{77DF51BE-7A5C-4CFC-9C8B-435DCDE0664C}" presName="space" presStyleCnt="0"/>
      <dgm:spPr/>
    </dgm:pt>
    <dgm:pt modelId="{37756816-FDC5-493F-A07D-08F363757319}" type="pres">
      <dgm:prSet presAssocID="{77DF51BE-7A5C-4CFC-9C8B-435DCDE0664C}" presName="rect1" presStyleLbl="alignAcc1" presStyleIdx="0" presStyleCnt="3"/>
      <dgm:spPr/>
      <dgm:t>
        <a:bodyPr/>
        <a:lstStyle/>
        <a:p>
          <a:endParaRPr lang="en-US"/>
        </a:p>
      </dgm:t>
    </dgm:pt>
    <dgm:pt modelId="{7CA24353-1455-4608-B1F6-391E7AC03ADD}" type="pres">
      <dgm:prSet presAssocID="{4A9269A0-A28C-4B63-9A1C-EEA3D09D58B3}" presName="vertSpace2" presStyleLbl="node1" presStyleIdx="0" presStyleCnt="3"/>
      <dgm:spPr/>
    </dgm:pt>
    <dgm:pt modelId="{DDC860F4-DDF5-4C1C-84E3-12D362A262F9}" type="pres">
      <dgm:prSet presAssocID="{4A9269A0-A28C-4B63-9A1C-EEA3D09D58B3}" presName="circle2" presStyleLbl="node1" presStyleIdx="1" presStyleCnt="3"/>
      <dgm:spPr/>
    </dgm:pt>
    <dgm:pt modelId="{021DCDF1-1E35-473C-80AF-FEEF1DE8B5A9}" type="pres">
      <dgm:prSet presAssocID="{4A9269A0-A28C-4B63-9A1C-EEA3D09D58B3}" presName="rect2" presStyleLbl="alignAcc1" presStyleIdx="1" presStyleCnt="3"/>
      <dgm:spPr/>
      <dgm:t>
        <a:bodyPr/>
        <a:lstStyle/>
        <a:p>
          <a:endParaRPr lang="en-US"/>
        </a:p>
      </dgm:t>
    </dgm:pt>
    <dgm:pt modelId="{C3735FFC-3616-4F56-89EC-43E4A0CD0221}" type="pres">
      <dgm:prSet presAssocID="{32960A48-CAE8-4E65-A7EB-2EAE2782CC79}" presName="vertSpace3" presStyleLbl="node1" presStyleIdx="1" presStyleCnt="3"/>
      <dgm:spPr/>
    </dgm:pt>
    <dgm:pt modelId="{B5A90494-243E-4472-A9FD-73EAFC5EA004}" type="pres">
      <dgm:prSet presAssocID="{32960A48-CAE8-4E65-A7EB-2EAE2782CC79}" presName="circle3" presStyleLbl="node1" presStyleIdx="2" presStyleCnt="3"/>
      <dgm:spPr/>
    </dgm:pt>
    <dgm:pt modelId="{FFBE685E-1E3A-44CA-8D11-747C9E8E2E94}" type="pres">
      <dgm:prSet presAssocID="{32960A48-CAE8-4E65-A7EB-2EAE2782CC79}" presName="rect3" presStyleLbl="alignAcc1" presStyleIdx="2" presStyleCnt="3"/>
      <dgm:spPr/>
      <dgm:t>
        <a:bodyPr/>
        <a:lstStyle/>
        <a:p>
          <a:endParaRPr lang="en-US"/>
        </a:p>
      </dgm:t>
    </dgm:pt>
    <dgm:pt modelId="{E9C52CDF-BAA6-46C0-9DF5-6B8ECC38C364}" type="pres">
      <dgm:prSet presAssocID="{77DF51BE-7A5C-4CFC-9C8B-435DCDE0664C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5AD707-519B-4405-9742-D1FCEC318E2F}" type="pres">
      <dgm:prSet presAssocID="{4A9269A0-A28C-4B63-9A1C-EEA3D09D58B3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9ACFC-42E7-4635-9EF2-6FAD701DDF17}" type="pres">
      <dgm:prSet presAssocID="{32960A48-CAE8-4E65-A7EB-2EAE2782CC79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AA1C37-AAD1-4437-9A9C-5130BC872377}" type="presOf" srcId="{77DF51BE-7A5C-4CFC-9C8B-435DCDE0664C}" destId="{37756816-FDC5-493F-A07D-08F363757319}" srcOrd="0" destOrd="0" presId="urn:microsoft.com/office/officeart/2005/8/layout/target3"/>
    <dgm:cxn modelId="{079A0544-DEC0-4047-B1FE-5D675BF3242C}" type="presOf" srcId="{9BB26623-466E-43D8-AB29-FACF83E0D486}" destId="{9C71DA8D-1748-4B78-AB20-A04773C24D1C}" srcOrd="0" destOrd="0" presId="urn:microsoft.com/office/officeart/2005/8/layout/target3"/>
    <dgm:cxn modelId="{9FC83C68-BCC0-4387-BD04-0EA5CBF8921D}" srcId="{9BB26623-466E-43D8-AB29-FACF83E0D486}" destId="{77DF51BE-7A5C-4CFC-9C8B-435DCDE0664C}" srcOrd="0" destOrd="0" parTransId="{96A7A149-471C-4F96-8905-978A3B165A2F}" sibTransId="{5DA48E16-57C9-4216-AA7F-0F54239DA596}"/>
    <dgm:cxn modelId="{2CC146B7-0CCD-4C17-8921-165808A63A85}" srcId="{9BB26623-466E-43D8-AB29-FACF83E0D486}" destId="{32960A48-CAE8-4E65-A7EB-2EAE2782CC79}" srcOrd="2" destOrd="0" parTransId="{CBF327BF-DB74-4449-BC3E-CF2491D5980F}" sibTransId="{B7625800-77CB-43E3-94F4-BAD2764AFC4D}"/>
    <dgm:cxn modelId="{9E9EFF84-7668-4CBA-B089-A96FCD9FF699}" srcId="{9BB26623-466E-43D8-AB29-FACF83E0D486}" destId="{4A9269A0-A28C-4B63-9A1C-EEA3D09D58B3}" srcOrd="1" destOrd="0" parTransId="{86D96144-AF1A-4446-B3C6-E0A3CB71CD36}" sibTransId="{C45A992D-7CF8-47A1-9322-ADC847357491}"/>
    <dgm:cxn modelId="{4450D0E8-00B4-4EF7-8D0A-5398302D4A70}" type="presOf" srcId="{4A9269A0-A28C-4B63-9A1C-EEA3D09D58B3}" destId="{021DCDF1-1E35-473C-80AF-FEEF1DE8B5A9}" srcOrd="0" destOrd="0" presId="urn:microsoft.com/office/officeart/2005/8/layout/target3"/>
    <dgm:cxn modelId="{4BF745F9-D53D-407B-905B-209B106D1DD4}" type="presOf" srcId="{77DF51BE-7A5C-4CFC-9C8B-435DCDE0664C}" destId="{E9C52CDF-BAA6-46C0-9DF5-6B8ECC38C364}" srcOrd="1" destOrd="0" presId="urn:microsoft.com/office/officeart/2005/8/layout/target3"/>
    <dgm:cxn modelId="{0F99A6DB-7F88-4F31-9C9E-B1E5D29B0CA9}" type="presOf" srcId="{4A9269A0-A28C-4B63-9A1C-EEA3D09D58B3}" destId="{9F5AD707-519B-4405-9742-D1FCEC318E2F}" srcOrd="1" destOrd="0" presId="urn:microsoft.com/office/officeart/2005/8/layout/target3"/>
    <dgm:cxn modelId="{8F973E6C-D2BC-44AB-8440-5291405F7955}" type="presOf" srcId="{32960A48-CAE8-4E65-A7EB-2EAE2782CC79}" destId="{6B99ACFC-42E7-4635-9EF2-6FAD701DDF17}" srcOrd="1" destOrd="0" presId="urn:microsoft.com/office/officeart/2005/8/layout/target3"/>
    <dgm:cxn modelId="{70DF6446-FFF4-4A7F-AC44-28EEBEBA6C07}" type="presOf" srcId="{32960A48-CAE8-4E65-A7EB-2EAE2782CC79}" destId="{FFBE685E-1E3A-44CA-8D11-747C9E8E2E94}" srcOrd="0" destOrd="0" presId="urn:microsoft.com/office/officeart/2005/8/layout/target3"/>
    <dgm:cxn modelId="{0994B384-384C-4A44-8FEC-59A16F4B8C83}" type="presParOf" srcId="{9C71DA8D-1748-4B78-AB20-A04773C24D1C}" destId="{9CDDA890-7588-4D94-B02A-C74544C635FB}" srcOrd="0" destOrd="0" presId="urn:microsoft.com/office/officeart/2005/8/layout/target3"/>
    <dgm:cxn modelId="{AC32FE62-D9C3-41DA-8FA7-90E58E2C8105}" type="presParOf" srcId="{9C71DA8D-1748-4B78-AB20-A04773C24D1C}" destId="{4967E141-51C7-45F6-85BD-3D8C65D9A358}" srcOrd="1" destOrd="0" presId="urn:microsoft.com/office/officeart/2005/8/layout/target3"/>
    <dgm:cxn modelId="{166BBA19-C1C7-4A79-8AD1-B85C4A856DBA}" type="presParOf" srcId="{9C71DA8D-1748-4B78-AB20-A04773C24D1C}" destId="{37756816-FDC5-493F-A07D-08F363757319}" srcOrd="2" destOrd="0" presId="urn:microsoft.com/office/officeart/2005/8/layout/target3"/>
    <dgm:cxn modelId="{BB4B1A35-7DF0-4691-8753-72F0EA9DE0E8}" type="presParOf" srcId="{9C71DA8D-1748-4B78-AB20-A04773C24D1C}" destId="{7CA24353-1455-4608-B1F6-391E7AC03ADD}" srcOrd="3" destOrd="0" presId="urn:microsoft.com/office/officeart/2005/8/layout/target3"/>
    <dgm:cxn modelId="{915035B4-1B89-4015-A824-3FF6A7C049E4}" type="presParOf" srcId="{9C71DA8D-1748-4B78-AB20-A04773C24D1C}" destId="{DDC860F4-DDF5-4C1C-84E3-12D362A262F9}" srcOrd="4" destOrd="0" presId="urn:microsoft.com/office/officeart/2005/8/layout/target3"/>
    <dgm:cxn modelId="{94659B60-AFA9-40AE-8CED-F453066E8D32}" type="presParOf" srcId="{9C71DA8D-1748-4B78-AB20-A04773C24D1C}" destId="{021DCDF1-1E35-473C-80AF-FEEF1DE8B5A9}" srcOrd="5" destOrd="0" presId="urn:microsoft.com/office/officeart/2005/8/layout/target3"/>
    <dgm:cxn modelId="{AF832C3C-184A-4D54-B6DC-A6E406647BB5}" type="presParOf" srcId="{9C71DA8D-1748-4B78-AB20-A04773C24D1C}" destId="{C3735FFC-3616-4F56-89EC-43E4A0CD0221}" srcOrd="6" destOrd="0" presId="urn:microsoft.com/office/officeart/2005/8/layout/target3"/>
    <dgm:cxn modelId="{003DCEC4-7A57-4A01-BDC4-ACE2C5D5A207}" type="presParOf" srcId="{9C71DA8D-1748-4B78-AB20-A04773C24D1C}" destId="{B5A90494-243E-4472-A9FD-73EAFC5EA004}" srcOrd="7" destOrd="0" presId="urn:microsoft.com/office/officeart/2005/8/layout/target3"/>
    <dgm:cxn modelId="{D6698815-E28B-4580-99C8-9D462721005D}" type="presParOf" srcId="{9C71DA8D-1748-4B78-AB20-A04773C24D1C}" destId="{FFBE685E-1E3A-44CA-8D11-747C9E8E2E94}" srcOrd="8" destOrd="0" presId="urn:microsoft.com/office/officeart/2005/8/layout/target3"/>
    <dgm:cxn modelId="{A701D651-B866-47B4-AB66-6C6370B2D97E}" type="presParOf" srcId="{9C71DA8D-1748-4B78-AB20-A04773C24D1C}" destId="{E9C52CDF-BAA6-46C0-9DF5-6B8ECC38C364}" srcOrd="9" destOrd="0" presId="urn:microsoft.com/office/officeart/2005/8/layout/target3"/>
    <dgm:cxn modelId="{785A4360-22E4-4FA6-A340-B964019A80CF}" type="presParOf" srcId="{9C71DA8D-1748-4B78-AB20-A04773C24D1C}" destId="{9F5AD707-519B-4405-9742-D1FCEC318E2F}" srcOrd="10" destOrd="0" presId="urn:microsoft.com/office/officeart/2005/8/layout/target3"/>
    <dgm:cxn modelId="{4B594887-847B-4C91-81AE-C9E7F61BC12B}" type="presParOf" srcId="{9C71DA8D-1748-4B78-AB20-A04773C24D1C}" destId="{6B99ACFC-42E7-4635-9EF2-6FAD701DDF1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BD8610-05CE-47E8-9FE4-8264CCAB8C6E}" type="doc">
      <dgm:prSet loTypeId="urn:microsoft.com/office/officeart/2005/8/layout/cycle5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EC56B37-0FD8-4A35-B2E1-6AD895EA7D53}">
      <dgm:prSet phldrT="[Texto]"/>
      <dgm:spPr/>
      <dgm:t>
        <a:bodyPr/>
        <a:lstStyle/>
        <a:p>
          <a:r>
            <a:rPr lang="es-V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CONSCIENTES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724D66-6222-4739-BFBC-B7B5248EAB1B}" type="parTrans" cxnId="{2BFAAB95-605E-47E0-BF87-F792F12855AF}">
      <dgm:prSet/>
      <dgm:spPr/>
      <dgm:t>
        <a:bodyPr/>
        <a:lstStyle/>
        <a:p>
          <a:endParaRPr lang="en-US"/>
        </a:p>
      </dgm:t>
    </dgm:pt>
    <dgm:pt modelId="{FFF49FC5-EEE2-4FEA-B3FF-F17E2452BDA5}" type="sibTrans" cxnId="{2BFAAB95-605E-47E0-BF87-F792F12855AF}">
      <dgm:prSet/>
      <dgm:spPr/>
      <dgm:t>
        <a:bodyPr/>
        <a:lstStyle/>
        <a:p>
          <a:endParaRPr lang="en-US"/>
        </a:p>
      </dgm:t>
    </dgm:pt>
    <dgm:pt modelId="{26EB7DC2-0626-4DDC-8187-653B13C90008}">
      <dgm:prSet phldrT="[Texto]"/>
      <dgm:spPr/>
      <dgm:t>
        <a:bodyPr/>
        <a:lstStyle/>
        <a:p>
          <a:r>
            <a:rPr lang="es-V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COMPETENTES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0A2B4A-1E59-4CB2-97C5-F84B0001E614}" type="parTrans" cxnId="{512BD1CC-F0A6-47B9-83DF-3E100370A732}">
      <dgm:prSet/>
      <dgm:spPr/>
      <dgm:t>
        <a:bodyPr/>
        <a:lstStyle/>
        <a:p>
          <a:endParaRPr lang="en-US"/>
        </a:p>
      </dgm:t>
    </dgm:pt>
    <dgm:pt modelId="{FFF2BD6B-8C24-4C95-9F1B-C52E98D1D250}" type="sibTrans" cxnId="{512BD1CC-F0A6-47B9-83DF-3E100370A732}">
      <dgm:prSet/>
      <dgm:spPr/>
      <dgm:t>
        <a:bodyPr/>
        <a:lstStyle/>
        <a:p>
          <a:endParaRPr lang="en-US"/>
        </a:p>
      </dgm:t>
    </dgm:pt>
    <dgm:pt modelId="{82B64ABA-769B-4961-87B7-616BB922AE48}">
      <dgm:prSet phldrT="[Texto]"/>
      <dgm:spPr/>
      <dgm:t>
        <a:bodyPr/>
        <a:lstStyle/>
        <a:p>
          <a:r>
            <a:rPr lang="es-V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COMPASIVAS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976180-D5EC-4CCB-9860-F55BCF69012D}" type="parTrans" cxnId="{D05CC7F2-190B-4F52-8EAD-413AD81356E2}">
      <dgm:prSet/>
      <dgm:spPr/>
      <dgm:t>
        <a:bodyPr/>
        <a:lstStyle/>
        <a:p>
          <a:endParaRPr lang="en-US"/>
        </a:p>
      </dgm:t>
    </dgm:pt>
    <dgm:pt modelId="{F5828609-81C0-42D8-BB77-D3223233AFB4}" type="sibTrans" cxnId="{D05CC7F2-190B-4F52-8EAD-413AD81356E2}">
      <dgm:prSet/>
      <dgm:spPr/>
      <dgm:t>
        <a:bodyPr/>
        <a:lstStyle/>
        <a:p>
          <a:endParaRPr lang="en-US"/>
        </a:p>
      </dgm:t>
    </dgm:pt>
    <dgm:pt modelId="{AE4332F5-B85A-49A9-A61F-AA1C9E4C5C5B}">
      <dgm:prSet phldrT="[Texto]"/>
      <dgm:spPr/>
      <dgm:t>
        <a:bodyPr/>
        <a:lstStyle/>
        <a:p>
          <a:r>
            <a:rPr lang="es-V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COMPROMETIDAS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A0802E-990D-49A8-832C-A68A9DEFF3A8}" type="parTrans" cxnId="{7181E194-3051-4CA1-ADFF-6AF03ADA2011}">
      <dgm:prSet/>
      <dgm:spPr/>
      <dgm:t>
        <a:bodyPr/>
        <a:lstStyle/>
        <a:p>
          <a:endParaRPr lang="en-US"/>
        </a:p>
      </dgm:t>
    </dgm:pt>
    <dgm:pt modelId="{25CCBF5B-9805-4A98-AB94-DB1B353029ED}" type="sibTrans" cxnId="{7181E194-3051-4CA1-ADFF-6AF03ADA2011}">
      <dgm:prSet/>
      <dgm:spPr/>
      <dgm:t>
        <a:bodyPr/>
        <a:lstStyle/>
        <a:p>
          <a:endParaRPr lang="en-US"/>
        </a:p>
      </dgm:t>
    </dgm:pt>
    <dgm:pt modelId="{DAB34F42-CB98-4589-8F4C-10B799131D82}" type="pres">
      <dgm:prSet presAssocID="{9DBD8610-05CE-47E8-9FE4-8264CCAB8C6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C0469E-6561-4EE3-B789-9C0B747E9EAB}" type="pres">
      <dgm:prSet presAssocID="{BEC56B37-0FD8-4A35-B2E1-6AD895EA7D53}" presName="node" presStyleLbl="node1" presStyleIdx="0" presStyleCnt="4" custScaleX="1080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8CB1F-287E-46EF-A340-369C4FCB11BB}" type="pres">
      <dgm:prSet presAssocID="{BEC56B37-0FD8-4A35-B2E1-6AD895EA7D53}" presName="spNode" presStyleCnt="0"/>
      <dgm:spPr/>
    </dgm:pt>
    <dgm:pt modelId="{41A76F2C-D531-469F-B74A-1214F81E8FF2}" type="pres">
      <dgm:prSet presAssocID="{FFF49FC5-EEE2-4FEA-B3FF-F17E2452BDA5}" presName="sibTrans" presStyleLbl="sibTrans1D1" presStyleIdx="0" presStyleCnt="4"/>
      <dgm:spPr/>
      <dgm:t>
        <a:bodyPr/>
        <a:lstStyle/>
        <a:p>
          <a:endParaRPr lang="en-US"/>
        </a:p>
      </dgm:t>
    </dgm:pt>
    <dgm:pt modelId="{B753DBB3-E159-4510-9289-D18A63B48B9E}" type="pres">
      <dgm:prSet presAssocID="{26EB7DC2-0626-4DDC-8187-653B13C90008}" presName="node" presStyleLbl="node1" presStyleIdx="1" presStyleCnt="4" custScaleX="1139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55E0B-5BC3-48CC-8278-96197FC51019}" type="pres">
      <dgm:prSet presAssocID="{26EB7DC2-0626-4DDC-8187-653B13C90008}" presName="spNode" presStyleCnt="0"/>
      <dgm:spPr/>
    </dgm:pt>
    <dgm:pt modelId="{9A95967C-10F2-44E1-810F-3A94C234F2DC}" type="pres">
      <dgm:prSet presAssocID="{FFF2BD6B-8C24-4C95-9F1B-C52E98D1D250}" presName="sibTrans" presStyleLbl="sibTrans1D1" presStyleIdx="1" presStyleCnt="4"/>
      <dgm:spPr/>
      <dgm:t>
        <a:bodyPr/>
        <a:lstStyle/>
        <a:p>
          <a:endParaRPr lang="en-US"/>
        </a:p>
      </dgm:t>
    </dgm:pt>
    <dgm:pt modelId="{7D04E58E-F844-4E28-B7B3-FBE158EF0AC5}" type="pres">
      <dgm:prSet presAssocID="{82B64ABA-769B-4961-87B7-616BB922AE48}" presName="node" presStyleLbl="node1" presStyleIdx="2" presStyleCnt="4" custScaleX="115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DFC7AC-8872-43E3-A7A8-200BA1A3D867}" type="pres">
      <dgm:prSet presAssocID="{82B64ABA-769B-4961-87B7-616BB922AE48}" presName="spNode" presStyleCnt="0"/>
      <dgm:spPr/>
    </dgm:pt>
    <dgm:pt modelId="{DB5E4A08-ABA9-4242-890F-33BEED7FF1EE}" type="pres">
      <dgm:prSet presAssocID="{F5828609-81C0-42D8-BB77-D3223233AFB4}" presName="sibTrans" presStyleLbl="sibTrans1D1" presStyleIdx="2" presStyleCnt="4"/>
      <dgm:spPr/>
      <dgm:t>
        <a:bodyPr/>
        <a:lstStyle/>
        <a:p>
          <a:endParaRPr lang="en-US"/>
        </a:p>
      </dgm:t>
    </dgm:pt>
    <dgm:pt modelId="{4725B59E-2D83-4C28-9776-B513173FF0AD}" type="pres">
      <dgm:prSet presAssocID="{AE4332F5-B85A-49A9-A61F-AA1C9E4C5C5B}" presName="node" presStyleLbl="node1" presStyleIdx="3" presStyleCnt="4" custScaleX="114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F014D8-FE08-429A-84AC-B74FA4496238}" type="pres">
      <dgm:prSet presAssocID="{AE4332F5-B85A-49A9-A61F-AA1C9E4C5C5B}" presName="spNode" presStyleCnt="0"/>
      <dgm:spPr/>
    </dgm:pt>
    <dgm:pt modelId="{5D9779EC-67E0-48EB-A63D-B96CEF8CC48E}" type="pres">
      <dgm:prSet presAssocID="{25CCBF5B-9805-4A98-AB94-DB1B353029ED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EC0440BA-D6C1-485F-B021-BBD482ED3C42}" type="presOf" srcId="{BEC56B37-0FD8-4A35-B2E1-6AD895EA7D53}" destId="{FFC0469E-6561-4EE3-B789-9C0B747E9EAB}" srcOrd="0" destOrd="0" presId="urn:microsoft.com/office/officeart/2005/8/layout/cycle5"/>
    <dgm:cxn modelId="{512BD1CC-F0A6-47B9-83DF-3E100370A732}" srcId="{9DBD8610-05CE-47E8-9FE4-8264CCAB8C6E}" destId="{26EB7DC2-0626-4DDC-8187-653B13C90008}" srcOrd="1" destOrd="0" parTransId="{280A2B4A-1E59-4CB2-97C5-F84B0001E614}" sibTransId="{FFF2BD6B-8C24-4C95-9F1B-C52E98D1D250}"/>
    <dgm:cxn modelId="{2BFAAB95-605E-47E0-BF87-F792F12855AF}" srcId="{9DBD8610-05CE-47E8-9FE4-8264CCAB8C6E}" destId="{BEC56B37-0FD8-4A35-B2E1-6AD895EA7D53}" srcOrd="0" destOrd="0" parTransId="{5B724D66-6222-4739-BFBC-B7B5248EAB1B}" sibTransId="{FFF49FC5-EEE2-4FEA-B3FF-F17E2452BDA5}"/>
    <dgm:cxn modelId="{E2681FBF-0707-460D-95DE-182C4895BDAB}" type="presOf" srcId="{F5828609-81C0-42D8-BB77-D3223233AFB4}" destId="{DB5E4A08-ABA9-4242-890F-33BEED7FF1EE}" srcOrd="0" destOrd="0" presId="urn:microsoft.com/office/officeart/2005/8/layout/cycle5"/>
    <dgm:cxn modelId="{5815F684-1452-4D31-9BEC-97A486EA9331}" type="presOf" srcId="{AE4332F5-B85A-49A9-A61F-AA1C9E4C5C5B}" destId="{4725B59E-2D83-4C28-9776-B513173FF0AD}" srcOrd="0" destOrd="0" presId="urn:microsoft.com/office/officeart/2005/8/layout/cycle5"/>
    <dgm:cxn modelId="{F0469BBA-D502-4E29-9C1E-D27F7909CAA7}" type="presOf" srcId="{25CCBF5B-9805-4A98-AB94-DB1B353029ED}" destId="{5D9779EC-67E0-48EB-A63D-B96CEF8CC48E}" srcOrd="0" destOrd="0" presId="urn:microsoft.com/office/officeart/2005/8/layout/cycle5"/>
    <dgm:cxn modelId="{832BDD2E-0377-4160-BE55-95DC8387BD0F}" type="presOf" srcId="{82B64ABA-769B-4961-87B7-616BB922AE48}" destId="{7D04E58E-F844-4E28-B7B3-FBE158EF0AC5}" srcOrd="0" destOrd="0" presId="urn:microsoft.com/office/officeart/2005/8/layout/cycle5"/>
    <dgm:cxn modelId="{86ACE4EB-EE08-4D35-A7DB-396C08B4CDCC}" type="presOf" srcId="{FFF2BD6B-8C24-4C95-9F1B-C52E98D1D250}" destId="{9A95967C-10F2-44E1-810F-3A94C234F2DC}" srcOrd="0" destOrd="0" presId="urn:microsoft.com/office/officeart/2005/8/layout/cycle5"/>
    <dgm:cxn modelId="{D05CC7F2-190B-4F52-8EAD-413AD81356E2}" srcId="{9DBD8610-05CE-47E8-9FE4-8264CCAB8C6E}" destId="{82B64ABA-769B-4961-87B7-616BB922AE48}" srcOrd="2" destOrd="0" parTransId="{5D976180-D5EC-4CCB-9860-F55BCF69012D}" sibTransId="{F5828609-81C0-42D8-BB77-D3223233AFB4}"/>
    <dgm:cxn modelId="{C5C7698A-B16F-44D0-9AEC-EC29F396D7B5}" type="presOf" srcId="{FFF49FC5-EEE2-4FEA-B3FF-F17E2452BDA5}" destId="{41A76F2C-D531-469F-B74A-1214F81E8FF2}" srcOrd="0" destOrd="0" presId="urn:microsoft.com/office/officeart/2005/8/layout/cycle5"/>
    <dgm:cxn modelId="{85F2226A-D98A-4F9D-B4E3-8C9A1409B26B}" type="presOf" srcId="{9DBD8610-05CE-47E8-9FE4-8264CCAB8C6E}" destId="{DAB34F42-CB98-4589-8F4C-10B799131D82}" srcOrd="0" destOrd="0" presId="urn:microsoft.com/office/officeart/2005/8/layout/cycle5"/>
    <dgm:cxn modelId="{890CB443-8BAF-4D09-980B-04067C5F0537}" type="presOf" srcId="{26EB7DC2-0626-4DDC-8187-653B13C90008}" destId="{B753DBB3-E159-4510-9289-D18A63B48B9E}" srcOrd="0" destOrd="0" presId="urn:microsoft.com/office/officeart/2005/8/layout/cycle5"/>
    <dgm:cxn modelId="{7181E194-3051-4CA1-ADFF-6AF03ADA2011}" srcId="{9DBD8610-05CE-47E8-9FE4-8264CCAB8C6E}" destId="{AE4332F5-B85A-49A9-A61F-AA1C9E4C5C5B}" srcOrd="3" destOrd="0" parTransId="{57A0802E-990D-49A8-832C-A68A9DEFF3A8}" sibTransId="{25CCBF5B-9805-4A98-AB94-DB1B353029ED}"/>
    <dgm:cxn modelId="{EA9419D7-ADA8-41BB-B3B1-59382BCD7E59}" type="presParOf" srcId="{DAB34F42-CB98-4589-8F4C-10B799131D82}" destId="{FFC0469E-6561-4EE3-B789-9C0B747E9EAB}" srcOrd="0" destOrd="0" presId="urn:microsoft.com/office/officeart/2005/8/layout/cycle5"/>
    <dgm:cxn modelId="{24E68AE6-B661-48F6-8E6B-9EF60748C9B4}" type="presParOf" srcId="{DAB34F42-CB98-4589-8F4C-10B799131D82}" destId="{8088CB1F-287E-46EF-A340-369C4FCB11BB}" srcOrd="1" destOrd="0" presId="urn:microsoft.com/office/officeart/2005/8/layout/cycle5"/>
    <dgm:cxn modelId="{042FFE04-4EC3-41B0-8753-119DE6C867EA}" type="presParOf" srcId="{DAB34F42-CB98-4589-8F4C-10B799131D82}" destId="{41A76F2C-D531-469F-B74A-1214F81E8FF2}" srcOrd="2" destOrd="0" presId="urn:microsoft.com/office/officeart/2005/8/layout/cycle5"/>
    <dgm:cxn modelId="{C6A00221-1655-4146-83C8-9B897FAAD814}" type="presParOf" srcId="{DAB34F42-CB98-4589-8F4C-10B799131D82}" destId="{B753DBB3-E159-4510-9289-D18A63B48B9E}" srcOrd="3" destOrd="0" presId="urn:microsoft.com/office/officeart/2005/8/layout/cycle5"/>
    <dgm:cxn modelId="{1292FEF0-0C81-4742-804E-AB2EC8342D4A}" type="presParOf" srcId="{DAB34F42-CB98-4589-8F4C-10B799131D82}" destId="{B7E55E0B-5BC3-48CC-8278-96197FC51019}" srcOrd="4" destOrd="0" presId="urn:microsoft.com/office/officeart/2005/8/layout/cycle5"/>
    <dgm:cxn modelId="{9097C65D-35C0-47DD-BC72-1D83DF0EF2DB}" type="presParOf" srcId="{DAB34F42-CB98-4589-8F4C-10B799131D82}" destId="{9A95967C-10F2-44E1-810F-3A94C234F2DC}" srcOrd="5" destOrd="0" presId="urn:microsoft.com/office/officeart/2005/8/layout/cycle5"/>
    <dgm:cxn modelId="{77199715-4B4B-40DA-B26D-F0B33C986C95}" type="presParOf" srcId="{DAB34F42-CB98-4589-8F4C-10B799131D82}" destId="{7D04E58E-F844-4E28-B7B3-FBE158EF0AC5}" srcOrd="6" destOrd="0" presId="urn:microsoft.com/office/officeart/2005/8/layout/cycle5"/>
    <dgm:cxn modelId="{DFFD842E-B7C6-45A2-814B-B016F36B75C1}" type="presParOf" srcId="{DAB34F42-CB98-4589-8F4C-10B799131D82}" destId="{3ADFC7AC-8872-43E3-A7A8-200BA1A3D867}" srcOrd="7" destOrd="0" presId="urn:microsoft.com/office/officeart/2005/8/layout/cycle5"/>
    <dgm:cxn modelId="{6D074DE0-DF4B-4BD6-81C2-9A80AFF839A8}" type="presParOf" srcId="{DAB34F42-CB98-4589-8F4C-10B799131D82}" destId="{DB5E4A08-ABA9-4242-890F-33BEED7FF1EE}" srcOrd="8" destOrd="0" presId="urn:microsoft.com/office/officeart/2005/8/layout/cycle5"/>
    <dgm:cxn modelId="{0C8DD6A8-F207-4B48-92FD-93D43A7BFD8D}" type="presParOf" srcId="{DAB34F42-CB98-4589-8F4C-10B799131D82}" destId="{4725B59E-2D83-4C28-9776-B513173FF0AD}" srcOrd="9" destOrd="0" presId="urn:microsoft.com/office/officeart/2005/8/layout/cycle5"/>
    <dgm:cxn modelId="{5FE1BCDE-E6CE-4C51-8CAD-80806C1DB4AB}" type="presParOf" srcId="{DAB34F42-CB98-4589-8F4C-10B799131D82}" destId="{A3F014D8-FE08-429A-84AC-B74FA4496238}" srcOrd="10" destOrd="0" presId="urn:microsoft.com/office/officeart/2005/8/layout/cycle5"/>
    <dgm:cxn modelId="{EFDDABD7-67B1-488F-9F12-5E0E626308BD}" type="presParOf" srcId="{DAB34F42-CB98-4589-8F4C-10B799131D82}" destId="{5D9779EC-67E0-48EB-A63D-B96CEF8CC48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FC8E27-EB38-42A4-A5F7-A0F35EFB4998}" type="doc">
      <dgm:prSet loTypeId="urn:microsoft.com/office/officeart/2005/8/layout/radial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01AD31E-AB88-4A11-A8CB-990C76C49C31}">
      <dgm:prSet phldrT="[Texto]"/>
      <dgm:spPr/>
      <dgm:t>
        <a:bodyPr/>
        <a:lstStyle/>
        <a:p>
          <a:r>
            <a:rPr lang="es-VE" dirty="0" smtClean="0"/>
            <a:t> </a:t>
          </a:r>
          <a:endParaRPr lang="en-US" dirty="0"/>
        </a:p>
      </dgm:t>
    </dgm:pt>
    <dgm:pt modelId="{B247E6AF-8C9E-459D-910C-04DD4B722FC4}" type="parTrans" cxnId="{0FFE58E5-D151-4280-9002-794C6DF6EA06}">
      <dgm:prSet/>
      <dgm:spPr/>
      <dgm:t>
        <a:bodyPr/>
        <a:lstStyle/>
        <a:p>
          <a:endParaRPr lang="en-US"/>
        </a:p>
      </dgm:t>
    </dgm:pt>
    <dgm:pt modelId="{D3C7AB06-806E-4835-9F23-3EDD18EB4DB7}" type="sibTrans" cxnId="{0FFE58E5-D151-4280-9002-794C6DF6EA06}">
      <dgm:prSet/>
      <dgm:spPr/>
      <dgm:t>
        <a:bodyPr/>
        <a:lstStyle/>
        <a:p>
          <a:endParaRPr lang="en-US"/>
        </a:p>
      </dgm:t>
    </dgm:pt>
    <dgm:pt modelId="{320CAC37-04E1-4A84-80C6-DDDA20BEC5B8}">
      <dgm:prSet phldrT="[Texto]"/>
      <dgm:spPr/>
      <dgm:t>
        <a:bodyPr/>
        <a:lstStyle/>
        <a:p>
          <a:r>
            <a:rPr lang="es-VE" dirty="0" smtClean="0"/>
            <a:t> </a:t>
          </a:r>
          <a:endParaRPr lang="en-US" dirty="0"/>
        </a:p>
      </dgm:t>
    </dgm:pt>
    <dgm:pt modelId="{5B0A0670-C141-43B9-9F3D-A8EF95F743DA}" type="parTrans" cxnId="{DBAAE79E-40F2-44A4-B5D8-1344B6E3FC99}">
      <dgm:prSet/>
      <dgm:spPr/>
      <dgm:t>
        <a:bodyPr/>
        <a:lstStyle/>
        <a:p>
          <a:endParaRPr lang="en-US"/>
        </a:p>
      </dgm:t>
    </dgm:pt>
    <dgm:pt modelId="{876E38CC-0358-46E5-BAE5-1680551131A9}" type="sibTrans" cxnId="{DBAAE79E-40F2-44A4-B5D8-1344B6E3FC99}">
      <dgm:prSet/>
      <dgm:spPr/>
      <dgm:t>
        <a:bodyPr/>
        <a:lstStyle/>
        <a:p>
          <a:endParaRPr lang="en-US"/>
        </a:p>
      </dgm:t>
    </dgm:pt>
    <dgm:pt modelId="{486E38BF-310E-4889-AA7A-260BD58C8548}">
      <dgm:prSet phldrT="[Texto]"/>
      <dgm:spPr/>
      <dgm:t>
        <a:bodyPr/>
        <a:lstStyle/>
        <a:p>
          <a:r>
            <a:rPr lang="es-VE" dirty="0" smtClean="0"/>
            <a:t> </a:t>
          </a:r>
          <a:endParaRPr lang="en-US" dirty="0"/>
        </a:p>
      </dgm:t>
    </dgm:pt>
    <dgm:pt modelId="{DF42EBA4-B99A-4218-A350-E682B159BAC1}" type="parTrans" cxnId="{C549EFEE-3D42-4081-889F-461C2CCA0ED8}">
      <dgm:prSet/>
      <dgm:spPr/>
      <dgm:t>
        <a:bodyPr/>
        <a:lstStyle/>
        <a:p>
          <a:endParaRPr lang="en-US"/>
        </a:p>
      </dgm:t>
    </dgm:pt>
    <dgm:pt modelId="{C4C40DF9-92C5-4A2D-BAA8-A3A1CBD686F4}" type="sibTrans" cxnId="{C549EFEE-3D42-4081-889F-461C2CCA0ED8}">
      <dgm:prSet/>
      <dgm:spPr/>
      <dgm:t>
        <a:bodyPr/>
        <a:lstStyle/>
        <a:p>
          <a:endParaRPr lang="en-US"/>
        </a:p>
      </dgm:t>
    </dgm:pt>
    <dgm:pt modelId="{E0A87FA0-CDD1-42E0-8AC9-059222A02647}">
      <dgm:prSet phldrT="[Texto]"/>
      <dgm:spPr/>
      <dgm:t>
        <a:bodyPr/>
        <a:lstStyle/>
        <a:p>
          <a:r>
            <a:rPr lang="es-VE" dirty="0" smtClean="0"/>
            <a:t> </a:t>
          </a:r>
          <a:endParaRPr lang="en-US" dirty="0"/>
        </a:p>
      </dgm:t>
    </dgm:pt>
    <dgm:pt modelId="{AE872409-D515-4AD4-BA6C-F319CF351377}" type="parTrans" cxnId="{2B115764-3D8A-4C24-9341-76F8DE960AF7}">
      <dgm:prSet/>
      <dgm:spPr/>
      <dgm:t>
        <a:bodyPr/>
        <a:lstStyle/>
        <a:p>
          <a:endParaRPr lang="en-US"/>
        </a:p>
      </dgm:t>
    </dgm:pt>
    <dgm:pt modelId="{B5B69C65-A4F3-4A79-994B-A81BE675217F}" type="sibTrans" cxnId="{2B115764-3D8A-4C24-9341-76F8DE960AF7}">
      <dgm:prSet/>
      <dgm:spPr/>
      <dgm:t>
        <a:bodyPr/>
        <a:lstStyle/>
        <a:p>
          <a:endParaRPr lang="en-US"/>
        </a:p>
      </dgm:t>
    </dgm:pt>
    <dgm:pt modelId="{10F8F14A-2910-48F5-8060-A17D52D765A0}">
      <dgm:prSet phldrT="[Texto]"/>
      <dgm:spPr/>
      <dgm:t>
        <a:bodyPr/>
        <a:lstStyle/>
        <a:p>
          <a:endParaRPr lang="en-US" dirty="0"/>
        </a:p>
      </dgm:t>
    </dgm:pt>
    <dgm:pt modelId="{E32EE659-6D08-4B7E-AB05-EE20CB62B07F}" type="parTrans" cxnId="{58C09A40-808A-40EA-A1AB-1F1ECA50B391}">
      <dgm:prSet/>
      <dgm:spPr/>
      <dgm:t>
        <a:bodyPr/>
        <a:lstStyle/>
        <a:p>
          <a:endParaRPr lang="en-US"/>
        </a:p>
      </dgm:t>
    </dgm:pt>
    <dgm:pt modelId="{704E3DAE-C6D5-4BEE-96C4-C521648754FB}" type="sibTrans" cxnId="{58C09A40-808A-40EA-A1AB-1F1ECA50B391}">
      <dgm:prSet/>
      <dgm:spPr/>
      <dgm:t>
        <a:bodyPr/>
        <a:lstStyle/>
        <a:p>
          <a:endParaRPr lang="en-US"/>
        </a:p>
      </dgm:t>
    </dgm:pt>
    <dgm:pt modelId="{0E6E1128-3F4F-4391-93CE-C353367B41F0}">
      <dgm:prSet phldrT="[Texto]"/>
      <dgm:spPr/>
      <dgm:t>
        <a:bodyPr/>
        <a:lstStyle/>
        <a:p>
          <a:endParaRPr lang="en-US" dirty="0"/>
        </a:p>
      </dgm:t>
    </dgm:pt>
    <dgm:pt modelId="{91AEA468-0F43-489A-B861-03AE8E16A554}" type="parTrans" cxnId="{42A4FF8B-072F-456C-B71C-37AF7013951C}">
      <dgm:prSet/>
      <dgm:spPr/>
      <dgm:t>
        <a:bodyPr/>
        <a:lstStyle/>
        <a:p>
          <a:endParaRPr lang="en-US"/>
        </a:p>
      </dgm:t>
    </dgm:pt>
    <dgm:pt modelId="{97A1704E-4469-4172-B1FA-A757DEDD6662}" type="sibTrans" cxnId="{42A4FF8B-072F-456C-B71C-37AF7013951C}">
      <dgm:prSet/>
      <dgm:spPr/>
      <dgm:t>
        <a:bodyPr/>
        <a:lstStyle/>
        <a:p>
          <a:endParaRPr lang="en-US"/>
        </a:p>
      </dgm:t>
    </dgm:pt>
    <dgm:pt modelId="{91E9E794-C0D2-4C80-996D-CB9C28C38375}">
      <dgm:prSet phldrT="[Texto]"/>
      <dgm:spPr/>
      <dgm:t>
        <a:bodyPr/>
        <a:lstStyle/>
        <a:p>
          <a:endParaRPr lang="en-US" dirty="0"/>
        </a:p>
      </dgm:t>
    </dgm:pt>
    <dgm:pt modelId="{E710D6C3-6605-4822-A26A-A2B131611CC8}" type="parTrans" cxnId="{30CDC02D-6975-497B-8327-FDA4DB5F51EA}">
      <dgm:prSet/>
      <dgm:spPr/>
      <dgm:t>
        <a:bodyPr/>
        <a:lstStyle/>
        <a:p>
          <a:endParaRPr lang="en-US"/>
        </a:p>
      </dgm:t>
    </dgm:pt>
    <dgm:pt modelId="{C0F4D032-0E33-4400-81BF-C6880385A555}" type="sibTrans" cxnId="{30CDC02D-6975-497B-8327-FDA4DB5F51EA}">
      <dgm:prSet/>
      <dgm:spPr/>
      <dgm:t>
        <a:bodyPr/>
        <a:lstStyle/>
        <a:p>
          <a:endParaRPr lang="en-US"/>
        </a:p>
      </dgm:t>
    </dgm:pt>
    <dgm:pt modelId="{01439F61-31C2-4774-A69F-7B769BE55A29}">
      <dgm:prSet phldrT="[Texto]"/>
      <dgm:spPr/>
      <dgm:t>
        <a:bodyPr/>
        <a:lstStyle/>
        <a:p>
          <a:endParaRPr lang="en-US" dirty="0"/>
        </a:p>
      </dgm:t>
    </dgm:pt>
    <dgm:pt modelId="{4673319D-B765-4676-BF7F-B91790AFC587}" type="parTrans" cxnId="{6E81F75B-C286-41CB-8592-FC7105DF06B9}">
      <dgm:prSet/>
      <dgm:spPr/>
      <dgm:t>
        <a:bodyPr/>
        <a:lstStyle/>
        <a:p>
          <a:endParaRPr lang="en-US"/>
        </a:p>
      </dgm:t>
    </dgm:pt>
    <dgm:pt modelId="{746743F1-6232-407D-AC25-D5C2B2CD9E15}" type="sibTrans" cxnId="{6E81F75B-C286-41CB-8592-FC7105DF06B9}">
      <dgm:prSet/>
      <dgm:spPr/>
      <dgm:t>
        <a:bodyPr/>
        <a:lstStyle/>
        <a:p>
          <a:endParaRPr lang="en-US"/>
        </a:p>
      </dgm:t>
    </dgm:pt>
    <dgm:pt modelId="{C24697CD-6BD4-4D73-8CD1-670EBD91C409}">
      <dgm:prSet phldrT="[Texto]"/>
      <dgm:spPr/>
      <dgm:t>
        <a:bodyPr/>
        <a:lstStyle/>
        <a:p>
          <a:endParaRPr lang="en-US" dirty="0"/>
        </a:p>
      </dgm:t>
    </dgm:pt>
    <dgm:pt modelId="{13EE4DFE-2734-4826-A49C-9BE1004015E7}" type="parTrans" cxnId="{AB6738CB-98FD-4883-8D92-B13C5E7803EC}">
      <dgm:prSet/>
      <dgm:spPr/>
      <dgm:t>
        <a:bodyPr/>
        <a:lstStyle/>
        <a:p>
          <a:endParaRPr lang="en-US"/>
        </a:p>
      </dgm:t>
    </dgm:pt>
    <dgm:pt modelId="{A321F442-897C-4E1C-A3EB-92748DA82595}" type="sibTrans" cxnId="{AB6738CB-98FD-4883-8D92-B13C5E7803EC}">
      <dgm:prSet/>
      <dgm:spPr/>
      <dgm:t>
        <a:bodyPr/>
        <a:lstStyle/>
        <a:p>
          <a:endParaRPr lang="en-US"/>
        </a:p>
      </dgm:t>
    </dgm:pt>
    <dgm:pt modelId="{D0FD8FFD-02A0-404B-9D13-1F25D18BC5AA}">
      <dgm:prSet phldrT="[Texto]"/>
      <dgm:spPr/>
      <dgm:t>
        <a:bodyPr/>
        <a:lstStyle/>
        <a:p>
          <a:endParaRPr lang="en-US" dirty="0"/>
        </a:p>
      </dgm:t>
    </dgm:pt>
    <dgm:pt modelId="{995BED6D-007A-4EA0-9D9A-2BC8BA9EBAC7}" type="parTrans" cxnId="{C8F37668-4E6F-4119-BE16-A3817A8098ED}">
      <dgm:prSet/>
      <dgm:spPr/>
      <dgm:t>
        <a:bodyPr/>
        <a:lstStyle/>
        <a:p>
          <a:endParaRPr lang="en-US"/>
        </a:p>
      </dgm:t>
    </dgm:pt>
    <dgm:pt modelId="{5FEFBEF1-7423-494C-812F-C466A263A0DF}" type="sibTrans" cxnId="{C8F37668-4E6F-4119-BE16-A3817A8098ED}">
      <dgm:prSet/>
      <dgm:spPr/>
      <dgm:t>
        <a:bodyPr/>
        <a:lstStyle/>
        <a:p>
          <a:endParaRPr lang="en-US"/>
        </a:p>
      </dgm:t>
    </dgm:pt>
    <dgm:pt modelId="{B50F7F25-49A2-4251-A330-B0DC32132920}">
      <dgm:prSet phldrT="[Texto]"/>
      <dgm:spPr/>
      <dgm:t>
        <a:bodyPr/>
        <a:lstStyle/>
        <a:p>
          <a:endParaRPr lang="en-US" dirty="0"/>
        </a:p>
      </dgm:t>
    </dgm:pt>
    <dgm:pt modelId="{B37A01DD-5A9F-451C-BCB9-7893B45A2A9B}" type="parTrans" cxnId="{1AEC7308-9574-4821-BB5A-BA5AF716CD2A}">
      <dgm:prSet/>
      <dgm:spPr/>
      <dgm:t>
        <a:bodyPr/>
        <a:lstStyle/>
        <a:p>
          <a:endParaRPr lang="en-US"/>
        </a:p>
      </dgm:t>
    </dgm:pt>
    <dgm:pt modelId="{37E40FCE-5913-4F67-B405-9E8F08E97C8D}" type="sibTrans" cxnId="{1AEC7308-9574-4821-BB5A-BA5AF716CD2A}">
      <dgm:prSet/>
      <dgm:spPr/>
      <dgm:t>
        <a:bodyPr/>
        <a:lstStyle/>
        <a:p>
          <a:endParaRPr lang="en-US"/>
        </a:p>
      </dgm:t>
    </dgm:pt>
    <dgm:pt modelId="{7B1444AC-8AFD-4194-B50D-859413059ABD}" type="pres">
      <dgm:prSet presAssocID="{99FC8E27-EB38-42A4-A5F7-A0F35EFB499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73DD2E-B2CC-4B5F-B119-31C6E83B8733}" type="pres">
      <dgm:prSet presAssocID="{F01AD31E-AB88-4A11-A8CB-990C76C49C31}" presName="centerShape" presStyleLbl="node0" presStyleIdx="0" presStyleCnt="1"/>
      <dgm:spPr/>
      <dgm:t>
        <a:bodyPr/>
        <a:lstStyle/>
        <a:p>
          <a:endParaRPr lang="en-US"/>
        </a:p>
      </dgm:t>
    </dgm:pt>
    <dgm:pt modelId="{FFEEA7BF-5730-41D9-827C-618ED51549A8}" type="pres">
      <dgm:prSet presAssocID="{320CAC37-04E1-4A84-80C6-DDDA20BEC5B8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AF226D-DB5E-40E4-9DDA-FFD96A25A44B}" type="pres">
      <dgm:prSet presAssocID="{320CAC37-04E1-4A84-80C6-DDDA20BEC5B8}" presName="dummy" presStyleCnt="0"/>
      <dgm:spPr/>
    </dgm:pt>
    <dgm:pt modelId="{4E25047C-12EF-458F-8B4B-1EB8F0C43153}" type="pres">
      <dgm:prSet presAssocID="{876E38CC-0358-46E5-BAE5-1680551131A9}" presName="sibTrans" presStyleLbl="sibTrans2D1" presStyleIdx="0" presStyleCnt="10"/>
      <dgm:spPr/>
      <dgm:t>
        <a:bodyPr/>
        <a:lstStyle/>
        <a:p>
          <a:endParaRPr lang="en-US"/>
        </a:p>
      </dgm:t>
    </dgm:pt>
    <dgm:pt modelId="{33EEA0AA-FBC9-429A-BE8B-BE6128BA6F47}" type="pres">
      <dgm:prSet presAssocID="{486E38BF-310E-4889-AA7A-260BD58C8548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0D2CB8-C366-4479-AC6D-160DF764DFF4}" type="pres">
      <dgm:prSet presAssocID="{486E38BF-310E-4889-AA7A-260BD58C8548}" presName="dummy" presStyleCnt="0"/>
      <dgm:spPr/>
    </dgm:pt>
    <dgm:pt modelId="{07122669-EA2C-45B2-85F5-DDC5D3450EFB}" type="pres">
      <dgm:prSet presAssocID="{C4C40DF9-92C5-4A2D-BAA8-A3A1CBD686F4}" presName="sibTrans" presStyleLbl="sibTrans2D1" presStyleIdx="1" presStyleCnt="10"/>
      <dgm:spPr/>
      <dgm:t>
        <a:bodyPr/>
        <a:lstStyle/>
        <a:p>
          <a:endParaRPr lang="en-US"/>
        </a:p>
      </dgm:t>
    </dgm:pt>
    <dgm:pt modelId="{2E188C80-54F5-4B21-B9E0-C6DFC16F7592}" type="pres">
      <dgm:prSet presAssocID="{E0A87FA0-CDD1-42E0-8AC9-059222A02647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89824-99C8-4DFD-8944-02389FD3BCDA}" type="pres">
      <dgm:prSet presAssocID="{E0A87FA0-CDD1-42E0-8AC9-059222A02647}" presName="dummy" presStyleCnt="0"/>
      <dgm:spPr/>
    </dgm:pt>
    <dgm:pt modelId="{4237B972-A763-4B25-907F-0703E0DFA058}" type="pres">
      <dgm:prSet presAssocID="{B5B69C65-A4F3-4A79-994B-A81BE675217F}" presName="sibTrans" presStyleLbl="sibTrans2D1" presStyleIdx="2" presStyleCnt="10"/>
      <dgm:spPr/>
      <dgm:t>
        <a:bodyPr/>
        <a:lstStyle/>
        <a:p>
          <a:endParaRPr lang="en-US"/>
        </a:p>
      </dgm:t>
    </dgm:pt>
    <dgm:pt modelId="{60D5B82D-1DD5-4163-B04C-08B4CD737B23}" type="pres">
      <dgm:prSet presAssocID="{10F8F14A-2910-48F5-8060-A17D52D765A0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5119A-0AAE-4FA8-AE6B-FD77DCD5CB7D}" type="pres">
      <dgm:prSet presAssocID="{10F8F14A-2910-48F5-8060-A17D52D765A0}" presName="dummy" presStyleCnt="0"/>
      <dgm:spPr/>
    </dgm:pt>
    <dgm:pt modelId="{329A5B0F-C979-417D-9C4C-1EBE1FFBF064}" type="pres">
      <dgm:prSet presAssocID="{704E3DAE-C6D5-4BEE-96C4-C521648754FB}" presName="sibTrans" presStyleLbl="sibTrans2D1" presStyleIdx="3" presStyleCnt="10"/>
      <dgm:spPr/>
      <dgm:t>
        <a:bodyPr/>
        <a:lstStyle/>
        <a:p>
          <a:endParaRPr lang="en-US"/>
        </a:p>
      </dgm:t>
    </dgm:pt>
    <dgm:pt modelId="{CCAC1B15-1E15-40C1-A993-C0B5AE91BFDE}" type="pres">
      <dgm:prSet presAssocID="{91E9E794-C0D2-4C80-996D-CB9C28C38375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E82E4-C7E2-4B43-8E3C-766E92025739}" type="pres">
      <dgm:prSet presAssocID="{91E9E794-C0D2-4C80-996D-CB9C28C38375}" presName="dummy" presStyleCnt="0"/>
      <dgm:spPr/>
    </dgm:pt>
    <dgm:pt modelId="{C6BD90F0-C45B-49B0-87CF-28E089F42BC5}" type="pres">
      <dgm:prSet presAssocID="{C0F4D032-0E33-4400-81BF-C6880385A555}" presName="sibTrans" presStyleLbl="sibTrans2D1" presStyleIdx="4" presStyleCnt="10"/>
      <dgm:spPr/>
      <dgm:t>
        <a:bodyPr/>
        <a:lstStyle/>
        <a:p>
          <a:endParaRPr lang="en-US"/>
        </a:p>
      </dgm:t>
    </dgm:pt>
    <dgm:pt modelId="{E051C96E-BBA4-4592-805F-E6FC273E628D}" type="pres">
      <dgm:prSet presAssocID="{01439F61-31C2-4774-A69F-7B769BE55A29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1258CC-3AFD-44C3-A672-B3550098AD39}" type="pres">
      <dgm:prSet presAssocID="{01439F61-31C2-4774-A69F-7B769BE55A29}" presName="dummy" presStyleCnt="0"/>
      <dgm:spPr/>
    </dgm:pt>
    <dgm:pt modelId="{49DB4A20-A225-42D2-B91B-EE8B43F50475}" type="pres">
      <dgm:prSet presAssocID="{746743F1-6232-407D-AC25-D5C2B2CD9E15}" presName="sibTrans" presStyleLbl="sibTrans2D1" presStyleIdx="5" presStyleCnt="10"/>
      <dgm:spPr/>
      <dgm:t>
        <a:bodyPr/>
        <a:lstStyle/>
        <a:p>
          <a:endParaRPr lang="en-US"/>
        </a:p>
      </dgm:t>
    </dgm:pt>
    <dgm:pt modelId="{677658C2-3B7D-4CFD-AB77-3DCE6E7DCEF5}" type="pres">
      <dgm:prSet presAssocID="{C24697CD-6BD4-4D73-8CD1-670EBD91C409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18E2D0-1A08-45FA-8E9F-1EC9594F5424}" type="pres">
      <dgm:prSet presAssocID="{C24697CD-6BD4-4D73-8CD1-670EBD91C409}" presName="dummy" presStyleCnt="0"/>
      <dgm:spPr/>
    </dgm:pt>
    <dgm:pt modelId="{606158A2-2481-48B6-A3FE-4C8947932D38}" type="pres">
      <dgm:prSet presAssocID="{A321F442-897C-4E1C-A3EB-92748DA82595}" presName="sibTrans" presStyleLbl="sibTrans2D1" presStyleIdx="6" presStyleCnt="10"/>
      <dgm:spPr/>
      <dgm:t>
        <a:bodyPr/>
        <a:lstStyle/>
        <a:p>
          <a:endParaRPr lang="en-US"/>
        </a:p>
      </dgm:t>
    </dgm:pt>
    <dgm:pt modelId="{6D1417AB-0BA5-45F1-A981-FCB32BF04136}" type="pres">
      <dgm:prSet presAssocID="{D0FD8FFD-02A0-404B-9D13-1F25D18BC5AA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F5DEFA-0772-4B0E-BD62-F9FFFF0C8B45}" type="pres">
      <dgm:prSet presAssocID="{D0FD8FFD-02A0-404B-9D13-1F25D18BC5AA}" presName="dummy" presStyleCnt="0"/>
      <dgm:spPr/>
    </dgm:pt>
    <dgm:pt modelId="{90AAA26D-16E0-41CA-8CB3-B076F4A7C4F6}" type="pres">
      <dgm:prSet presAssocID="{5FEFBEF1-7423-494C-812F-C466A263A0DF}" presName="sibTrans" presStyleLbl="sibTrans2D1" presStyleIdx="7" presStyleCnt="10"/>
      <dgm:spPr/>
      <dgm:t>
        <a:bodyPr/>
        <a:lstStyle/>
        <a:p>
          <a:endParaRPr lang="en-US"/>
        </a:p>
      </dgm:t>
    </dgm:pt>
    <dgm:pt modelId="{FD0DFAA5-A9D3-4914-AE0F-8D0D1B336087}" type="pres">
      <dgm:prSet presAssocID="{B50F7F25-49A2-4251-A330-B0DC32132920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5E2902-7DD9-45B9-8CFC-2066BCE46B23}" type="pres">
      <dgm:prSet presAssocID="{B50F7F25-49A2-4251-A330-B0DC32132920}" presName="dummy" presStyleCnt="0"/>
      <dgm:spPr/>
    </dgm:pt>
    <dgm:pt modelId="{F7C4FB17-2F53-4E9F-B639-9F1B0D54B286}" type="pres">
      <dgm:prSet presAssocID="{37E40FCE-5913-4F67-B405-9E8F08E97C8D}" presName="sibTrans" presStyleLbl="sibTrans2D1" presStyleIdx="8" presStyleCnt="10"/>
      <dgm:spPr/>
      <dgm:t>
        <a:bodyPr/>
        <a:lstStyle/>
        <a:p>
          <a:endParaRPr lang="en-US"/>
        </a:p>
      </dgm:t>
    </dgm:pt>
    <dgm:pt modelId="{199779CF-245F-4DF8-AAA6-4B657C8D9E48}" type="pres">
      <dgm:prSet presAssocID="{0E6E1128-3F4F-4391-93CE-C353367B41F0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A81D72-4E5A-4D76-8C10-EB5247C5F9FC}" type="pres">
      <dgm:prSet presAssocID="{0E6E1128-3F4F-4391-93CE-C353367B41F0}" presName="dummy" presStyleCnt="0"/>
      <dgm:spPr/>
    </dgm:pt>
    <dgm:pt modelId="{1EC2E87C-E476-4707-8EEE-62DEFD9E6718}" type="pres">
      <dgm:prSet presAssocID="{97A1704E-4469-4172-B1FA-A757DEDD6662}" presName="sibTrans" presStyleLbl="sibTrans2D1" presStyleIdx="9" presStyleCnt="10"/>
      <dgm:spPr/>
      <dgm:t>
        <a:bodyPr/>
        <a:lstStyle/>
        <a:p>
          <a:endParaRPr lang="en-US"/>
        </a:p>
      </dgm:t>
    </dgm:pt>
  </dgm:ptLst>
  <dgm:cxnLst>
    <dgm:cxn modelId="{30CDC02D-6975-497B-8327-FDA4DB5F51EA}" srcId="{F01AD31E-AB88-4A11-A8CB-990C76C49C31}" destId="{91E9E794-C0D2-4C80-996D-CB9C28C38375}" srcOrd="4" destOrd="0" parTransId="{E710D6C3-6605-4822-A26A-A2B131611CC8}" sibTransId="{C0F4D032-0E33-4400-81BF-C6880385A555}"/>
    <dgm:cxn modelId="{C089F0B8-F067-4F0F-8B82-0C1AB094185E}" type="presOf" srcId="{B50F7F25-49A2-4251-A330-B0DC32132920}" destId="{FD0DFAA5-A9D3-4914-AE0F-8D0D1B336087}" srcOrd="0" destOrd="0" presId="urn:microsoft.com/office/officeart/2005/8/layout/radial6"/>
    <dgm:cxn modelId="{354955C2-591A-4AE5-96B3-B53530AC552B}" type="presOf" srcId="{876E38CC-0358-46E5-BAE5-1680551131A9}" destId="{4E25047C-12EF-458F-8B4B-1EB8F0C43153}" srcOrd="0" destOrd="0" presId="urn:microsoft.com/office/officeart/2005/8/layout/radial6"/>
    <dgm:cxn modelId="{0FFE58E5-D151-4280-9002-794C6DF6EA06}" srcId="{99FC8E27-EB38-42A4-A5F7-A0F35EFB4998}" destId="{F01AD31E-AB88-4A11-A8CB-990C76C49C31}" srcOrd="0" destOrd="0" parTransId="{B247E6AF-8C9E-459D-910C-04DD4B722FC4}" sibTransId="{D3C7AB06-806E-4835-9F23-3EDD18EB4DB7}"/>
    <dgm:cxn modelId="{1BA5F413-F167-4B29-B6E2-9C74C1C3D8F7}" type="presOf" srcId="{746743F1-6232-407D-AC25-D5C2B2CD9E15}" destId="{49DB4A20-A225-42D2-B91B-EE8B43F50475}" srcOrd="0" destOrd="0" presId="urn:microsoft.com/office/officeart/2005/8/layout/radial6"/>
    <dgm:cxn modelId="{C2C926E4-FFEF-4B30-92FF-4407EE86D9D1}" type="presOf" srcId="{B5B69C65-A4F3-4A79-994B-A81BE675217F}" destId="{4237B972-A763-4B25-907F-0703E0DFA058}" srcOrd="0" destOrd="0" presId="urn:microsoft.com/office/officeart/2005/8/layout/radial6"/>
    <dgm:cxn modelId="{3E1D477B-B471-4EFF-97F8-9B9FC23946E8}" type="presOf" srcId="{01439F61-31C2-4774-A69F-7B769BE55A29}" destId="{E051C96E-BBA4-4592-805F-E6FC273E628D}" srcOrd="0" destOrd="0" presId="urn:microsoft.com/office/officeart/2005/8/layout/radial6"/>
    <dgm:cxn modelId="{C549EFEE-3D42-4081-889F-461C2CCA0ED8}" srcId="{F01AD31E-AB88-4A11-A8CB-990C76C49C31}" destId="{486E38BF-310E-4889-AA7A-260BD58C8548}" srcOrd="1" destOrd="0" parTransId="{DF42EBA4-B99A-4218-A350-E682B159BAC1}" sibTransId="{C4C40DF9-92C5-4A2D-BAA8-A3A1CBD686F4}"/>
    <dgm:cxn modelId="{2B115764-3D8A-4C24-9341-76F8DE960AF7}" srcId="{F01AD31E-AB88-4A11-A8CB-990C76C49C31}" destId="{E0A87FA0-CDD1-42E0-8AC9-059222A02647}" srcOrd="2" destOrd="0" parTransId="{AE872409-D515-4AD4-BA6C-F319CF351377}" sibTransId="{B5B69C65-A4F3-4A79-994B-A81BE675217F}"/>
    <dgm:cxn modelId="{3FC10BE2-8068-48B6-AEE8-A41CC57450EA}" type="presOf" srcId="{C24697CD-6BD4-4D73-8CD1-670EBD91C409}" destId="{677658C2-3B7D-4CFD-AB77-3DCE6E7DCEF5}" srcOrd="0" destOrd="0" presId="urn:microsoft.com/office/officeart/2005/8/layout/radial6"/>
    <dgm:cxn modelId="{44AA309B-BD59-45F3-ACF7-116151420D5C}" type="presOf" srcId="{C0F4D032-0E33-4400-81BF-C6880385A555}" destId="{C6BD90F0-C45B-49B0-87CF-28E089F42BC5}" srcOrd="0" destOrd="0" presId="urn:microsoft.com/office/officeart/2005/8/layout/radial6"/>
    <dgm:cxn modelId="{B8D168E3-BA83-4066-B7E2-EAF2B11A34C9}" type="presOf" srcId="{97A1704E-4469-4172-B1FA-A757DEDD6662}" destId="{1EC2E87C-E476-4707-8EEE-62DEFD9E6718}" srcOrd="0" destOrd="0" presId="urn:microsoft.com/office/officeart/2005/8/layout/radial6"/>
    <dgm:cxn modelId="{E4005D1D-8018-4E0A-AD34-6374617CEE03}" type="presOf" srcId="{5FEFBEF1-7423-494C-812F-C466A263A0DF}" destId="{90AAA26D-16E0-41CA-8CB3-B076F4A7C4F6}" srcOrd="0" destOrd="0" presId="urn:microsoft.com/office/officeart/2005/8/layout/radial6"/>
    <dgm:cxn modelId="{AB6738CB-98FD-4883-8D92-B13C5E7803EC}" srcId="{F01AD31E-AB88-4A11-A8CB-990C76C49C31}" destId="{C24697CD-6BD4-4D73-8CD1-670EBD91C409}" srcOrd="6" destOrd="0" parTransId="{13EE4DFE-2734-4826-A49C-9BE1004015E7}" sibTransId="{A321F442-897C-4E1C-A3EB-92748DA82595}"/>
    <dgm:cxn modelId="{7BDD47B4-2133-4DC6-8F5C-391E50E62A6A}" type="presOf" srcId="{704E3DAE-C6D5-4BEE-96C4-C521648754FB}" destId="{329A5B0F-C979-417D-9C4C-1EBE1FFBF064}" srcOrd="0" destOrd="0" presId="urn:microsoft.com/office/officeart/2005/8/layout/radial6"/>
    <dgm:cxn modelId="{B2B1A2B1-CB6E-41AB-B85C-8367834519DA}" type="presOf" srcId="{E0A87FA0-CDD1-42E0-8AC9-059222A02647}" destId="{2E188C80-54F5-4B21-B9E0-C6DFC16F7592}" srcOrd="0" destOrd="0" presId="urn:microsoft.com/office/officeart/2005/8/layout/radial6"/>
    <dgm:cxn modelId="{6E81F75B-C286-41CB-8592-FC7105DF06B9}" srcId="{F01AD31E-AB88-4A11-A8CB-990C76C49C31}" destId="{01439F61-31C2-4774-A69F-7B769BE55A29}" srcOrd="5" destOrd="0" parTransId="{4673319D-B765-4676-BF7F-B91790AFC587}" sibTransId="{746743F1-6232-407D-AC25-D5C2B2CD9E15}"/>
    <dgm:cxn modelId="{FB9EDC5B-6E0B-44C9-81AE-855ED4F3E175}" type="presOf" srcId="{D0FD8FFD-02A0-404B-9D13-1F25D18BC5AA}" destId="{6D1417AB-0BA5-45F1-A981-FCB32BF04136}" srcOrd="0" destOrd="0" presId="urn:microsoft.com/office/officeart/2005/8/layout/radial6"/>
    <dgm:cxn modelId="{974B2CA1-9FA1-4FF3-B1F6-40B6EE275548}" type="presOf" srcId="{F01AD31E-AB88-4A11-A8CB-990C76C49C31}" destId="{DA73DD2E-B2CC-4B5F-B119-31C6E83B8733}" srcOrd="0" destOrd="0" presId="urn:microsoft.com/office/officeart/2005/8/layout/radial6"/>
    <dgm:cxn modelId="{1AEC7308-9574-4821-BB5A-BA5AF716CD2A}" srcId="{F01AD31E-AB88-4A11-A8CB-990C76C49C31}" destId="{B50F7F25-49A2-4251-A330-B0DC32132920}" srcOrd="8" destOrd="0" parTransId="{B37A01DD-5A9F-451C-BCB9-7893B45A2A9B}" sibTransId="{37E40FCE-5913-4F67-B405-9E8F08E97C8D}"/>
    <dgm:cxn modelId="{DBAAE79E-40F2-44A4-B5D8-1344B6E3FC99}" srcId="{F01AD31E-AB88-4A11-A8CB-990C76C49C31}" destId="{320CAC37-04E1-4A84-80C6-DDDA20BEC5B8}" srcOrd="0" destOrd="0" parTransId="{5B0A0670-C141-43B9-9F3D-A8EF95F743DA}" sibTransId="{876E38CC-0358-46E5-BAE5-1680551131A9}"/>
    <dgm:cxn modelId="{58C09A40-808A-40EA-A1AB-1F1ECA50B391}" srcId="{F01AD31E-AB88-4A11-A8CB-990C76C49C31}" destId="{10F8F14A-2910-48F5-8060-A17D52D765A0}" srcOrd="3" destOrd="0" parTransId="{E32EE659-6D08-4B7E-AB05-EE20CB62B07F}" sibTransId="{704E3DAE-C6D5-4BEE-96C4-C521648754FB}"/>
    <dgm:cxn modelId="{E682D332-9C28-4880-A611-A789557A67EF}" type="presOf" srcId="{A321F442-897C-4E1C-A3EB-92748DA82595}" destId="{606158A2-2481-48B6-A3FE-4C8947932D38}" srcOrd="0" destOrd="0" presId="urn:microsoft.com/office/officeart/2005/8/layout/radial6"/>
    <dgm:cxn modelId="{C8F37668-4E6F-4119-BE16-A3817A8098ED}" srcId="{F01AD31E-AB88-4A11-A8CB-990C76C49C31}" destId="{D0FD8FFD-02A0-404B-9D13-1F25D18BC5AA}" srcOrd="7" destOrd="0" parTransId="{995BED6D-007A-4EA0-9D9A-2BC8BA9EBAC7}" sibTransId="{5FEFBEF1-7423-494C-812F-C466A263A0DF}"/>
    <dgm:cxn modelId="{85E8A887-8213-45AD-9389-BE4D4F42ADCA}" type="presOf" srcId="{C4C40DF9-92C5-4A2D-BAA8-A3A1CBD686F4}" destId="{07122669-EA2C-45B2-85F5-DDC5D3450EFB}" srcOrd="0" destOrd="0" presId="urn:microsoft.com/office/officeart/2005/8/layout/radial6"/>
    <dgm:cxn modelId="{8704FDC8-57F4-4A4E-882D-F421528ECEFB}" type="presOf" srcId="{10F8F14A-2910-48F5-8060-A17D52D765A0}" destId="{60D5B82D-1DD5-4163-B04C-08B4CD737B23}" srcOrd="0" destOrd="0" presId="urn:microsoft.com/office/officeart/2005/8/layout/radial6"/>
    <dgm:cxn modelId="{96F293AA-5E60-4CA6-94E1-F88DF8839457}" type="presOf" srcId="{99FC8E27-EB38-42A4-A5F7-A0F35EFB4998}" destId="{7B1444AC-8AFD-4194-B50D-859413059ABD}" srcOrd="0" destOrd="0" presId="urn:microsoft.com/office/officeart/2005/8/layout/radial6"/>
    <dgm:cxn modelId="{67B077FA-8784-42E4-8D6F-C374015AFA2A}" type="presOf" srcId="{91E9E794-C0D2-4C80-996D-CB9C28C38375}" destId="{CCAC1B15-1E15-40C1-A993-C0B5AE91BFDE}" srcOrd="0" destOrd="0" presId="urn:microsoft.com/office/officeart/2005/8/layout/radial6"/>
    <dgm:cxn modelId="{42A4FF8B-072F-456C-B71C-37AF7013951C}" srcId="{F01AD31E-AB88-4A11-A8CB-990C76C49C31}" destId="{0E6E1128-3F4F-4391-93CE-C353367B41F0}" srcOrd="9" destOrd="0" parTransId="{91AEA468-0F43-489A-B861-03AE8E16A554}" sibTransId="{97A1704E-4469-4172-B1FA-A757DEDD6662}"/>
    <dgm:cxn modelId="{C61178C1-A351-4786-8427-F17C08F057B3}" type="presOf" srcId="{37E40FCE-5913-4F67-B405-9E8F08E97C8D}" destId="{F7C4FB17-2F53-4E9F-B639-9F1B0D54B286}" srcOrd="0" destOrd="0" presId="urn:microsoft.com/office/officeart/2005/8/layout/radial6"/>
    <dgm:cxn modelId="{5AA5BC86-5CB2-412F-B169-E752083F7473}" type="presOf" srcId="{320CAC37-04E1-4A84-80C6-DDDA20BEC5B8}" destId="{FFEEA7BF-5730-41D9-827C-618ED51549A8}" srcOrd="0" destOrd="0" presId="urn:microsoft.com/office/officeart/2005/8/layout/radial6"/>
    <dgm:cxn modelId="{72568FDB-8304-4E0F-BCB7-DE26FC090815}" type="presOf" srcId="{486E38BF-310E-4889-AA7A-260BD58C8548}" destId="{33EEA0AA-FBC9-429A-BE8B-BE6128BA6F47}" srcOrd="0" destOrd="0" presId="urn:microsoft.com/office/officeart/2005/8/layout/radial6"/>
    <dgm:cxn modelId="{32B37674-B6BC-4ED4-917E-B395171EA4BF}" type="presOf" srcId="{0E6E1128-3F4F-4391-93CE-C353367B41F0}" destId="{199779CF-245F-4DF8-AAA6-4B657C8D9E48}" srcOrd="0" destOrd="0" presId="urn:microsoft.com/office/officeart/2005/8/layout/radial6"/>
    <dgm:cxn modelId="{93381826-684D-445B-AFE8-D9349BC488B2}" type="presParOf" srcId="{7B1444AC-8AFD-4194-B50D-859413059ABD}" destId="{DA73DD2E-B2CC-4B5F-B119-31C6E83B8733}" srcOrd="0" destOrd="0" presId="urn:microsoft.com/office/officeart/2005/8/layout/radial6"/>
    <dgm:cxn modelId="{E9295E03-BEDF-4F9D-BF31-CEA9652F0460}" type="presParOf" srcId="{7B1444AC-8AFD-4194-B50D-859413059ABD}" destId="{FFEEA7BF-5730-41D9-827C-618ED51549A8}" srcOrd="1" destOrd="0" presId="urn:microsoft.com/office/officeart/2005/8/layout/radial6"/>
    <dgm:cxn modelId="{8C112C9A-8992-4F1A-8620-6A91F37EC22C}" type="presParOf" srcId="{7B1444AC-8AFD-4194-B50D-859413059ABD}" destId="{35AF226D-DB5E-40E4-9DDA-FFD96A25A44B}" srcOrd="2" destOrd="0" presId="urn:microsoft.com/office/officeart/2005/8/layout/radial6"/>
    <dgm:cxn modelId="{31A2547B-41BC-4DCC-9FDE-DDF2BAFE019B}" type="presParOf" srcId="{7B1444AC-8AFD-4194-B50D-859413059ABD}" destId="{4E25047C-12EF-458F-8B4B-1EB8F0C43153}" srcOrd="3" destOrd="0" presId="urn:microsoft.com/office/officeart/2005/8/layout/radial6"/>
    <dgm:cxn modelId="{E39ED719-4C93-4729-B966-E8DF20553C7E}" type="presParOf" srcId="{7B1444AC-8AFD-4194-B50D-859413059ABD}" destId="{33EEA0AA-FBC9-429A-BE8B-BE6128BA6F47}" srcOrd="4" destOrd="0" presId="urn:microsoft.com/office/officeart/2005/8/layout/radial6"/>
    <dgm:cxn modelId="{1B1E01F4-F0AC-4B20-A5B7-BDCA9280AA92}" type="presParOf" srcId="{7B1444AC-8AFD-4194-B50D-859413059ABD}" destId="{B10D2CB8-C366-4479-AC6D-160DF764DFF4}" srcOrd="5" destOrd="0" presId="urn:microsoft.com/office/officeart/2005/8/layout/radial6"/>
    <dgm:cxn modelId="{D014E962-DB02-4776-ABE2-09B605B7726D}" type="presParOf" srcId="{7B1444AC-8AFD-4194-B50D-859413059ABD}" destId="{07122669-EA2C-45B2-85F5-DDC5D3450EFB}" srcOrd="6" destOrd="0" presId="urn:microsoft.com/office/officeart/2005/8/layout/radial6"/>
    <dgm:cxn modelId="{B2D70458-6DC5-4BBF-A94D-A24A927C18B1}" type="presParOf" srcId="{7B1444AC-8AFD-4194-B50D-859413059ABD}" destId="{2E188C80-54F5-4B21-B9E0-C6DFC16F7592}" srcOrd="7" destOrd="0" presId="urn:microsoft.com/office/officeart/2005/8/layout/radial6"/>
    <dgm:cxn modelId="{B154FEBD-340A-4243-BB72-16E69B6B57C7}" type="presParOf" srcId="{7B1444AC-8AFD-4194-B50D-859413059ABD}" destId="{62E89824-99C8-4DFD-8944-02389FD3BCDA}" srcOrd="8" destOrd="0" presId="urn:microsoft.com/office/officeart/2005/8/layout/radial6"/>
    <dgm:cxn modelId="{C37AB932-22EC-4023-98B2-922B242EB2C1}" type="presParOf" srcId="{7B1444AC-8AFD-4194-B50D-859413059ABD}" destId="{4237B972-A763-4B25-907F-0703E0DFA058}" srcOrd="9" destOrd="0" presId="urn:microsoft.com/office/officeart/2005/8/layout/radial6"/>
    <dgm:cxn modelId="{48036917-9440-44C8-8C92-5B72CAA358A0}" type="presParOf" srcId="{7B1444AC-8AFD-4194-B50D-859413059ABD}" destId="{60D5B82D-1DD5-4163-B04C-08B4CD737B23}" srcOrd="10" destOrd="0" presId="urn:microsoft.com/office/officeart/2005/8/layout/radial6"/>
    <dgm:cxn modelId="{EBDA665C-A232-4CF7-9532-84C1DD49B119}" type="presParOf" srcId="{7B1444AC-8AFD-4194-B50D-859413059ABD}" destId="{EB95119A-0AAE-4FA8-AE6B-FD77DCD5CB7D}" srcOrd="11" destOrd="0" presId="urn:microsoft.com/office/officeart/2005/8/layout/radial6"/>
    <dgm:cxn modelId="{11D8551D-E796-4125-A324-898035AFA246}" type="presParOf" srcId="{7B1444AC-8AFD-4194-B50D-859413059ABD}" destId="{329A5B0F-C979-417D-9C4C-1EBE1FFBF064}" srcOrd="12" destOrd="0" presId="urn:microsoft.com/office/officeart/2005/8/layout/radial6"/>
    <dgm:cxn modelId="{1674630C-3A19-4CBD-A81A-97278ADF8668}" type="presParOf" srcId="{7B1444AC-8AFD-4194-B50D-859413059ABD}" destId="{CCAC1B15-1E15-40C1-A993-C0B5AE91BFDE}" srcOrd="13" destOrd="0" presId="urn:microsoft.com/office/officeart/2005/8/layout/radial6"/>
    <dgm:cxn modelId="{BEB6F660-5F55-4191-9264-31F8E2E9F715}" type="presParOf" srcId="{7B1444AC-8AFD-4194-B50D-859413059ABD}" destId="{A65E82E4-C7E2-4B43-8E3C-766E92025739}" srcOrd="14" destOrd="0" presId="urn:microsoft.com/office/officeart/2005/8/layout/radial6"/>
    <dgm:cxn modelId="{68E97EE6-79B8-46E7-9E5B-E3E85C1C680D}" type="presParOf" srcId="{7B1444AC-8AFD-4194-B50D-859413059ABD}" destId="{C6BD90F0-C45B-49B0-87CF-28E089F42BC5}" srcOrd="15" destOrd="0" presId="urn:microsoft.com/office/officeart/2005/8/layout/radial6"/>
    <dgm:cxn modelId="{9C5BF44F-6DD7-4230-A800-06C51CECAC01}" type="presParOf" srcId="{7B1444AC-8AFD-4194-B50D-859413059ABD}" destId="{E051C96E-BBA4-4592-805F-E6FC273E628D}" srcOrd="16" destOrd="0" presId="urn:microsoft.com/office/officeart/2005/8/layout/radial6"/>
    <dgm:cxn modelId="{AB7B1AE3-97B9-4CB3-8818-F76426F06A09}" type="presParOf" srcId="{7B1444AC-8AFD-4194-B50D-859413059ABD}" destId="{B51258CC-3AFD-44C3-A672-B3550098AD39}" srcOrd="17" destOrd="0" presId="urn:microsoft.com/office/officeart/2005/8/layout/radial6"/>
    <dgm:cxn modelId="{556738B3-2097-4941-9B1C-CB8EBED28798}" type="presParOf" srcId="{7B1444AC-8AFD-4194-B50D-859413059ABD}" destId="{49DB4A20-A225-42D2-B91B-EE8B43F50475}" srcOrd="18" destOrd="0" presId="urn:microsoft.com/office/officeart/2005/8/layout/radial6"/>
    <dgm:cxn modelId="{8CCAD88F-FF79-4D0E-AE05-856190CE2674}" type="presParOf" srcId="{7B1444AC-8AFD-4194-B50D-859413059ABD}" destId="{677658C2-3B7D-4CFD-AB77-3DCE6E7DCEF5}" srcOrd="19" destOrd="0" presId="urn:microsoft.com/office/officeart/2005/8/layout/radial6"/>
    <dgm:cxn modelId="{70C94475-FF1F-4C69-8B97-5DD37E60EF59}" type="presParOf" srcId="{7B1444AC-8AFD-4194-B50D-859413059ABD}" destId="{B418E2D0-1A08-45FA-8E9F-1EC9594F5424}" srcOrd="20" destOrd="0" presId="urn:microsoft.com/office/officeart/2005/8/layout/radial6"/>
    <dgm:cxn modelId="{B4E39109-C99E-49A5-864D-C603522BE92C}" type="presParOf" srcId="{7B1444AC-8AFD-4194-B50D-859413059ABD}" destId="{606158A2-2481-48B6-A3FE-4C8947932D38}" srcOrd="21" destOrd="0" presId="urn:microsoft.com/office/officeart/2005/8/layout/radial6"/>
    <dgm:cxn modelId="{BE04AF3E-2193-4F28-A81F-A6F3EA7BC94E}" type="presParOf" srcId="{7B1444AC-8AFD-4194-B50D-859413059ABD}" destId="{6D1417AB-0BA5-45F1-A981-FCB32BF04136}" srcOrd="22" destOrd="0" presId="urn:microsoft.com/office/officeart/2005/8/layout/radial6"/>
    <dgm:cxn modelId="{7A924722-D575-485A-8B6E-01FCFC07D244}" type="presParOf" srcId="{7B1444AC-8AFD-4194-B50D-859413059ABD}" destId="{81F5DEFA-0772-4B0E-BD62-F9FFFF0C8B45}" srcOrd="23" destOrd="0" presId="urn:microsoft.com/office/officeart/2005/8/layout/radial6"/>
    <dgm:cxn modelId="{7239DB30-03D3-473B-8B3A-D7D0C1AD2EDC}" type="presParOf" srcId="{7B1444AC-8AFD-4194-B50D-859413059ABD}" destId="{90AAA26D-16E0-41CA-8CB3-B076F4A7C4F6}" srcOrd="24" destOrd="0" presId="urn:microsoft.com/office/officeart/2005/8/layout/radial6"/>
    <dgm:cxn modelId="{D27BC1DA-C19E-45A2-B364-C40A6DCE7CAE}" type="presParOf" srcId="{7B1444AC-8AFD-4194-B50D-859413059ABD}" destId="{FD0DFAA5-A9D3-4914-AE0F-8D0D1B336087}" srcOrd="25" destOrd="0" presId="urn:microsoft.com/office/officeart/2005/8/layout/radial6"/>
    <dgm:cxn modelId="{F6CB43AB-A18D-4EAE-AE05-E395400DEE05}" type="presParOf" srcId="{7B1444AC-8AFD-4194-B50D-859413059ABD}" destId="{145E2902-7DD9-45B9-8CFC-2066BCE46B23}" srcOrd="26" destOrd="0" presId="urn:microsoft.com/office/officeart/2005/8/layout/radial6"/>
    <dgm:cxn modelId="{6EB8B3BC-8767-4119-B5AF-395F1C16F4B0}" type="presParOf" srcId="{7B1444AC-8AFD-4194-B50D-859413059ABD}" destId="{F7C4FB17-2F53-4E9F-B639-9F1B0D54B286}" srcOrd="27" destOrd="0" presId="urn:microsoft.com/office/officeart/2005/8/layout/radial6"/>
    <dgm:cxn modelId="{FE685F38-EBA2-459B-AAC8-58714BE22125}" type="presParOf" srcId="{7B1444AC-8AFD-4194-B50D-859413059ABD}" destId="{199779CF-245F-4DF8-AAA6-4B657C8D9E48}" srcOrd="28" destOrd="0" presId="urn:microsoft.com/office/officeart/2005/8/layout/radial6"/>
    <dgm:cxn modelId="{55399121-DC2D-4CA4-B44D-9C0A0289A75D}" type="presParOf" srcId="{7B1444AC-8AFD-4194-B50D-859413059ABD}" destId="{4CA81D72-4E5A-4D76-8C10-EB5247C5F9FC}" srcOrd="29" destOrd="0" presId="urn:microsoft.com/office/officeart/2005/8/layout/radial6"/>
    <dgm:cxn modelId="{56A5519F-CB1C-4094-B4D3-DBB488E6C4BB}" type="presParOf" srcId="{7B1444AC-8AFD-4194-B50D-859413059ABD}" destId="{1EC2E87C-E476-4707-8EEE-62DEFD9E6718}" srcOrd="3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DDA890-7588-4D94-B02A-C74544C635FB}">
      <dsp:nvSpPr>
        <dsp:cNvPr id="0" name=""/>
        <dsp:cNvSpPr/>
      </dsp:nvSpPr>
      <dsp:spPr>
        <a:xfrm>
          <a:off x="0" y="570411"/>
          <a:ext cx="4171405" cy="417140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756816-FDC5-493F-A07D-08F363757319}">
      <dsp:nvSpPr>
        <dsp:cNvPr id="0" name=""/>
        <dsp:cNvSpPr/>
      </dsp:nvSpPr>
      <dsp:spPr>
        <a:xfrm>
          <a:off x="2085702" y="570411"/>
          <a:ext cx="4866640" cy="41714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4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OBJETIVO</a:t>
          </a:r>
          <a:endParaRPr lang="en-US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85702" y="570411"/>
        <a:ext cx="4866640" cy="1251424"/>
      </dsp:txXfrm>
    </dsp:sp>
    <dsp:sp modelId="{DDC860F4-DDF5-4C1C-84E3-12D362A262F9}">
      <dsp:nvSpPr>
        <dsp:cNvPr id="0" name=""/>
        <dsp:cNvSpPr/>
      </dsp:nvSpPr>
      <dsp:spPr>
        <a:xfrm>
          <a:off x="729997" y="1821836"/>
          <a:ext cx="2711411" cy="271141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7409907"/>
                <a:satOff val="-27478"/>
                <a:lumOff val="-7254"/>
                <a:alphaOff val="0"/>
                <a:shade val="15000"/>
                <a:satMod val="180000"/>
              </a:schemeClr>
            </a:gs>
            <a:gs pos="50000">
              <a:schemeClr val="accent5">
                <a:hueOff val="7409907"/>
                <a:satOff val="-27478"/>
                <a:lumOff val="-7254"/>
                <a:alphaOff val="0"/>
                <a:shade val="45000"/>
                <a:satMod val="170000"/>
              </a:schemeClr>
            </a:gs>
            <a:gs pos="70000">
              <a:schemeClr val="accent5">
                <a:hueOff val="7409907"/>
                <a:satOff val="-27478"/>
                <a:lumOff val="-725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7409907"/>
                <a:satOff val="-27478"/>
                <a:lumOff val="-725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1DCDF1-1E35-473C-80AF-FEEF1DE8B5A9}">
      <dsp:nvSpPr>
        <dsp:cNvPr id="0" name=""/>
        <dsp:cNvSpPr/>
      </dsp:nvSpPr>
      <dsp:spPr>
        <a:xfrm>
          <a:off x="2085702" y="1821836"/>
          <a:ext cx="4866640" cy="27114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7409907"/>
              <a:satOff val="-27478"/>
              <a:lumOff val="-7254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500" b="1" kern="1200" dirty="0" smtClean="0"/>
            <a:t>Formación Integral de hombres y mujeres para los demás y con los demás...</a:t>
          </a:r>
          <a:endParaRPr lang="en-US" sz="2500" kern="1200" dirty="0"/>
        </a:p>
      </dsp:txBody>
      <dsp:txXfrm>
        <a:off x="2085702" y="1821836"/>
        <a:ext cx="4866640" cy="1251420"/>
      </dsp:txXfrm>
    </dsp:sp>
    <dsp:sp modelId="{B5A90494-243E-4472-A9FD-73EAFC5EA004}">
      <dsp:nvSpPr>
        <dsp:cNvPr id="0" name=""/>
        <dsp:cNvSpPr/>
      </dsp:nvSpPr>
      <dsp:spPr>
        <a:xfrm>
          <a:off x="1459992" y="3073256"/>
          <a:ext cx="1251420" cy="125142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14819814"/>
                <a:satOff val="-54957"/>
                <a:lumOff val="-14508"/>
                <a:alphaOff val="0"/>
                <a:shade val="15000"/>
                <a:satMod val="180000"/>
              </a:schemeClr>
            </a:gs>
            <a:gs pos="50000">
              <a:schemeClr val="accent5">
                <a:hueOff val="14819814"/>
                <a:satOff val="-54957"/>
                <a:lumOff val="-14508"/>
                <a:alphaOff val="0"/>
                <a:shade val="45000"/>
                <a:satMod val="170000"/>
              </a:schemeClr>
            </a:gs>
            <a:gs pos="70000">
              <a:schemeClr val="accent5">
                <a:hueOff val="14819814"/>
                <a:satOff val="-54957"/>
                <a:lumOff val="-1450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14819814"/>
                <a:satOff val="-54957"/>
                <a:lumOff val="-1450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BE685E-1E3A-44CA-8D11-747C9E8E2E94}">
      <dsp:nvSpPr>
        <dsp:cNvPr id="0" name=""/>
        <dsp:cNvSpPr/>
      </dsp:nvSpPr>
      <dsp:spPr>
        <a:xfrm>
          <a:off x="2085702" y="3073256"/>
          <a:ext cx="4866640" cy="12514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4819814"/>
              <a:satOff val="-54957"/>
              <a:lumOff val="-14508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500" kern="1200" dirty="0" smtClean="0"/>
            <a:t> …c</a:t>
          </a:r>
          <a:r>
            <a:rPr lang="es-VE" sz="2500" b="1" kern="1200" dirty="0" smtClean="0"/>
            <a:t>omprometidos con su propia transformación y la de su contexto.</a:t>
          </a:r>
          <a:endParaRPr lang="en-US" sz="2500" kern="1200" dirty="0"/>
        </a:p>
      </dsp:txBody>
      <dsp:txXfrm>
        <a:off x="2085702" y="3073256"/>
        <a:ext cx="4866640" cy="12514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C0469E-6561-4EE3-B789-9C0B747E9EAB}">
      <dsp:nvSpPr>
        <dsp:cNvPr id="0" name=""/>
        <dsp:cNvSpPr/>
      </dsp:nvSpPr>
      <dsp:spPr>
        <a:xfrm>
          <a:off x="2455040" y="623"/>
          <a:ext cx="1986319" cy="11947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CONSCIENTES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55040" y="623"/>
        <a:ext cx="1986319" cy="1194717"/>
      </dsp:txXfrm>
    </dsp:sp>
    <dsp:sp modelId="{41A76F2C-D531-469F-B74A-1214F81E8FF2}">
      <dsp:nvSpPr>
        <dsp:cNvPr id="0" name=""/>
        <dsp:cNvSpPr/>
      </dsp:nvSpPr>
      <dsp:spPr>
        <a:xfrm>
          <a:off x="1471710" y="597982"/>
          <a:ext cx="3952978" cy="3952978"/>
        </a:xfrm>
        <a:custGeom>
          <a:avLst/>
          <a:gdLst/>
          <a:ahLst/>
          <a:cxnLst/>
          <a:rect l="0" t="0" r="0" b="0"/>
          <a:pathLst>
            <a:path>
              <a:moveTo>
                <a:pt x="3204811" y="428027"/>
              </a:moveTo>
              <a:arcTo wR="1976489" hR="1976489" stAng="18505399" swAng="154357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3DBB3-E159-4510-9289-D18A63B48B9E}">
      <dsp:nvSpPr>
        <dsp:cNvPr id="0" name=""/>
        <dsp:cNvSpPr/>
      </dsp:nvSpPr>
      <dsp:spPr>
        <a:xfrm>
          <a:off x="4377059" y="1977113"/>
          <a:ext cx="2095259" cy="119471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COMPETENTES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77059" y="1977113"/>
        <a:ext cx="2095259" cy="1194717"/>
      </dsp:txXfrm>
    </dsp:sp>
    <dsp:sp modelId="{9A95967C-10F2-44E1-810F-3A94C234F2DC}">
      <dsp:nvSpPr>
        <dsp:cNvPr id="0" name=""/>
        <dsp:cNvSpPr/>
      </dsp:nvSpPr>
      <dsp:spPr>
        <a:xfrm>
          <a:off x="1471710" y="597982"/>
          <a:ext cx="3952978" cy="3952978"/>
        </a:xfrm>
        <a:custGeom>
          <a:avLst/>
          <a:gdLst/>
          <a:ahLst/>
          <a:cxnLst/>
          <a:rect l="0" t="0" r="0" b="0"/>
          <a:pathLst>
            <a:path>
              <a:moveTo>
                <a:pt x="3762089" y="2823920"/>
              </a:moveTo>
              <a:arcTo wR="1976489" hR="1976489" stAng="1523319" swAng="145109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4E58E-F844-4E28-B7B3-FBE158EF0AC5}">
      <dsp:nvSpPr>
        <dsp:cNvPr id="0" name=""/>
        <dsp:cNvSpPr/>
      </dsp:nvSpPr>
      <dsp:spPr>
        <a:xfrm>
          <a:off x="2382465" y="3953602"/>
          <a:ext cx="2131468" cy="119471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COMPASIVAS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82465" y="3953602"/>
        <a:ext cx="2131468" cy="1194717"/>
      </dsp:txXfrm>
    </dsp:sp>
    <dsp:sp modelId="{DB5E4A08-ABA9-4242-890F-33BEED7FF1EE}">
      <dsp:nvSpPr>
        <dsp:cNvPr id="0" name=""/>
        <dsp:cNvSpPr/>
      </dsp:nvSpPr>
      <dsp:spPr>
        <a:xfrm>
          <a:off x="1471710" y="597982"/>
          <a:ext cx="3952978" cy="3952978"/>
        </a:xfrm>
        <a:custGeom>
          <a:avLst/>
          <a:gdLst/>
          <a:ahLst/>
          <a:cxnLst/>
          <a:rect l="0" t="0" r="0" b="0"/>
          <a:pathLst>
            <a:path>
              <a:moveTo>
                <a:pt x="694791" y="3481068"/>
              </a:moveTo>
              <a:arcTo wR="1976489" hR="1976489" stAng="7825590" swAng="1451091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25B59E-2D83-4C28-9776-B513173FF0AD}">
      <dsp:nvSpPr>
        <dsp:cNvPr id="0" name=""/>
        <dsp:cNvSpPr/>
      </dsp:nvSpPr>
      <dsp:spPr>
        <a:xfrm>
          <a:off x="421967" y="1977113"/>
          <a:ext cx="2099486" cy="119471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COMPROMETIDAS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1967" y="1977113"/>
        <a:ext cx="2099486" cy="1194717"/>
      </dsp:txXfrm>
    </dsp:sp>
    <dsp:sp modelId="{5D9779EC-67E0-48EB-A63D-B96CEF8CC48E}">
      <dsp:nvSpPr>
        <dsp:cNvPr id="0" name=""/>
        <dsp:cNvSpPr/>
      </dsp:nvSpPr>
      <dsp:spPr>
        <a:xfrm>
          <a:off x="1471710" y="597982"/>
          <a:ext cx="3952978" cy="3952978"/>
        </a:xfrm>
        <a:custGeom>
          <a:avLst/>
          <a:gdLst/>
          <a:ahLst/>
          <a:cxnLst/>
          <a:rect l="0" t="0" r="0" b="0"/>
          <a:pathLst>
            <a:path>
              <a:moveTo>
                <a:pt x="197776" y="1114695"/>
              </a:moveTo>
              <a:arcTo wR="1976489" hR="1976489" stAng="12351023" swAng="1543578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C2E87C-E476-4707-8EEE-62DEFD9E6718}">
      <dsp:nvSpPr>
        <dsp:cNvPr id="0" name=""/>
        <dsp:cNvSpPr/>
      </dsp:nvSpPr>
      <dsp:spPr>
        <a:xfrm>
          <a:off x="1879124" y="427132"/>
          <a:ext cx="4762359" cy="4762359"/>
        </a:xfrm>
        <a:prstGeom prst="blockArc">
          <a:avLst>
            <a:gd name="adj1" fmla="val 14040000"/>
            <a:gd name="adj2" fmla="val 16200000"/>
            <a:gd name="adj3" fmla="val 2761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C4FB17-2F53-4E9F-B639-9F1B0D54B286}">
      <dsp:nvSpPr>
        <dsp:cNvPr id="0" name=""/>
        <dsp:cNvSpPr/>
      </dsp:nvSpPr>
      <dsp:spPr>
        <a:xfrm>
          <a:off x="1879124" y="427132"/>
          <a:ext cx="4762359" cy="4762359"/>
        </a:xfrm>
        <a:prstGeom prst="blockArc">
          <a:avLst>
            <a:gd name="adj1" fmla="val 11880000"/>
            <a:gd name="adj2" fmla="val 14040000"/>
            <a:gd name="adj3" fmla="val 2761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AAA26D-16E0-41CA-8CB3-B076F4A7C4F6}">
      <dsp:nvSpPr>
        <dsp:cNvPr id="0" name=""/>
        <dsp:cNvSpPr/>
      </dsp:nvSpPr>
      <dsp:spPr>
        <a:xfrm>
          <a:off x="1879124" y="427132"/>
          <a:ext cx="4762359" cy="4762359"/>
        </a:xfrm>
        <a:prstGeom prst="blockArc">
          <a:avLst>
            <a:gd name="adj1" fmla="val 9720000"/>
            <a:gd name="adj2" fmla="val 11880000"/>
            <a:gd name="adj3" fmla="val 276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6158A2-2481-48B6-A3FE-4C8947932D38}">
      <dsp:nvSpPr>
        <dsp:cNvPr id="0" name=""/>
        <dsp:cNvSpPr/>
      </dsp:nvSpPr>
      <dsp:spPr>
        <a:xfrm>
          <a:off x="1879124" y="427132"/>
          <a:ext cx="4762359" cy="4762359"/>
        </a:xfrm>
        <a:prstGeom prst="blockArc">
          <a:avLst>
            <a:gd name="adj1" fmla="val 7560000"/>
            <a:gd name="adj2" fmla="val 9720000"/>
            <a:gd name="adj3" fmla="val 2761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DB4A20-A225-42D2-B91B-EE8B43F50475}">
      <dsp:nvSpPr>
        <dsp:cNvPr id="0" name=""/>
        <dsp:cNvSpPr/>
      </dsp:nvSpPr>
      <dsp:spPr>
        <a:xfrm>
          <a:off x="1879124" y="427132"/>
          <a:ext cx="4762359" cy="4762359"/>
        </a:xfrm>
        <a:prstGeom prst="blockArc">
          <a:avLst>
            <a:gd name="adj1" fmla="val 5400000"/>
            <a:gd name="adj2" fmla="val 7560000"/>
            <a:gd name="adj3" fmla="val 2761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BD90F0-C45B-49B0-87CF-28E089F42BC5}">
      <dsp:nvSpPr>
        <dsp:cNvPr id="0" name=""/>
        <dsp:cNvSpPr/>
      </dsp:nvSpPr>
      <dsp:spPr>
        <a:xfrm>
          <a:off x="1879124" y="427132"/>
          <a:ext cx="4762359" cy="4762359"/>
        </a:xfrm>
        <a:prstGeom prst="blockArc">
          <a:avLst>
            <a:gd name="adj1" fmla="val 3240000"/>
            <a:gd name="adj2" fmla="val 5400000"/>
            <a:gd name="adj3" fmla="val 2761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9A5B0F-C979-417D-9C4C-1EBE1FFBF064}">
      <dsp:nvSpPr>
        <dsp:cNvPr id="0" name=""/>
        <dsp:cNvSpPr/>
      </dsp:nvSpPr>
      <dsp:spPr>
        <a:xfrm>
          <a:off x="1879124" y="427132"/>
          <a:ext cx="4762359" cy="4762359"/>
        </a:xfrm>
        <a:prstGeom prst="blockArc">
          <a:avLst>
            <a:gd name="adj1" fmla="val 1080000"/>
            <a:gd name="adj2" fmla="val 3240000"/>
            <a:gd name="adj3" fmla="val 2761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37B972-A763-4B25-907F-0703E0DFA058}">
      <dsp:nvSpPr>
        <dsp:cNvPr id="0" name=""/>
        <dsp:cNvSpPr/>
      </dsp:nvSpPr>
      <dsp:spPr>
        <a:xfrm>
          <a:off x="1879124" y="427132"/>
          <a:ext cx="4762359" cy="4762359"/>
        </a:xfrm>
        <a:prstGeom prst="blockArc">
          <a:avLst>
            <a:gd name="adj1" fmla="val 20520000"/>
            <a:gd name="adj2" fmla="val 1080000"/>
            <a:gd name="adj3" fmla="val 276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122669-EA2C-45B2-85F5-DDC5D3450EFB}">
      <dsp:nvSpPr>
        <dsp:cNvPr id="0" name=""/>
        <dsp:cNvSpPr/>
      </dsp:nvSpPr>
      <dsp:spPr>
        <a:xfrm>
          <a:off x="1879124" y="427132"/>
          <a:ext cx="4762359" cy="4762359"/>
        </a:xfrm>
        <a:prstGeom prst="blockArc">
          <a:avLst>
            <a:gd name="adj1" fmla="val 18360000"/>
            <a:gd name="adj2" fmla="val 20520000"/>
            <a:gd name="adj3" fmla="val 2761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25047C-12EF-458F-8B4B-1EB8F0C43153}">
      <dsp:nvSpPr>
        <dsp:cNvPr id="0" name=""/>
        <dsp:cNvSpPr/>
      </dsp:nvSpPr>
      <dsp:spPr>
        <a:xfrm>
          <a:off x="1879124" y="427132"/>
          <a:ext cx="4762359" cy="4762359"/>
        </a:xfrm>
        <a:prstGeom prst="blockArc">
          <a:avLst>
            <a:gd name="adj1" fmla="val 16200000"/>
            <a:gd name="adj2" fmla="val 18360000"/>
            <a:gd name="adj3" fmla="val 2761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73DD2E-B2CC-4B5F-B119-31C6E83B8733}">
      <dsp:nvSpPr>
        <dsp:cNvPr id="0" name=""/>
        <dsp:cNvSpPr/>
      </dsp:nvSpPr>
      <dsp:spPr>
        <a:xfrm>
          <a:off x="3608152" y="2156160"/>
          <a:ext cx="1304302" cy="13043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5500" kern="1200" dirty="0" smtClean="0"/>
            <a:t> </a:t>
          </a:r>
          <a:endParaRPr lang="en-US" sz="5500" kern="1200" dirty="0"/>
        </a:p>
      </dsp:txBody>
      <dsp:txXfrm>
        <a:off x="3608152" y="2156160"/>
        <a:ext cx="1304302" cy="1304302"/>
      </dsp:txXfrm>
    </dsp:sp>
    <dsp:sp modelId="{FFEEA7BF-5730-41D9-827C-618ED51549A8}">
      <dsp:nvSpPr>
        <dsp:cNvPr id="0" name=""/>
        <dsp:cNvSpPr/>
      </dsp:nvSpPr>
      <dsp:spPr>
        <a:xfrm>
          <a:off x="3803798" y="3494"/>
          <a:ext cx="913011" cy="91301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900" kern="1200" dirty="0" smtClean="0"/>
            <a:t> </a:t>
          </a:r>
          <a:endParaRPr lang="en-US" sz="3900" kern="1200" dirty="0"/>
        </a:p>
      </dsp:txBody>
      <dsp:txXfrm>
        <a:off x="3803798" y="3494"/>
        <a:ext cx="913011" cy="913011"/>
      </dsp:txXfrm>
    </dsp:sp>
    <dsp:sp modelId="{33EEA0AA-FBC9-429A-BE8B-BE6128BA6F47}">
      <dsp:nvSpPr>
        <dsp:cNvPr id="0" name=""/>
        <dsp:cNvSpPr/>
      </dsp:nvSpPr>
      <dsp:spPr>
        <a:xfrm>
          <a:off x="5184101" y="451982"/>
          <a:ext cx="913011" cy="91301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900" kern="1200" dirty="0" smtClean="0"/>
            <a:t> </a:t>
          </a:r>
          <a:endParaRPr lang="en-US" sz="3900" kern="1200" dirty="0"/>
        </a:p>
      </dsp:txBody>
      <dsp:txXfrm>
        <a:off x="5184101" y="451982"/>
        <a:ext cx="913011" cy="913011"/>
      </dsp:txXfrm>
    </dsp:sp>
    <dsp:sp modelId="{2E188C80-54F5-4B21-B9E0-C6DFC16F7592}">
      <dsp:nvSpPr>
        <dsp:cNvPr id="0" name=""/>
        <dsp:cNvSpPr/>
      </dsp:nvSpPr>
      <dsp:spPr>
        <a:xfrm>
          <a:off x="6037175" y="1626138"/>
          <a:ext cx="913011" cy="91301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900" kern="1200" dirty="0" smtClean="0"/>
            <a:t> </a:t>
          </a:r>
          <a:endParaRPr lang="en-US" sz="3900" kern="1200" dirty="0"/>
        </a:p>
      </dsp:txBody>
      <dsp:txXfrm>
        <a:off x="6037175" y="1626138"/>
        <a:ext cx="913011" cy="913011"/>
      </dsp:txXfrm>
    </dsp:sp>
    <dsp:sp modelId="{60D5B82D-1DD5-4163-B04C-08B4CD737B23}">
      <dsp:nvSpPr>
        <dsp:cNvPr id="0" name=""/>
        <dsp:cNvSpPr/>
      </dsp:nvSpPr>
      <dsp:spPr>
        <a:xfrm>
          <a:off x="6037175" y="3077474"/>
          <a:ext cx="913011" cy="91301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6037175" y="3077474"/>
        <a:ext cx="913011" cy="913011"/>
      </dsp:txXfrm>
    </dsp:sp>
    <dsp:sp modelId="{CCAC1B15-1E15-40C1-A993-C0B5AE91BFDE}">
      <dsp:nvSpPr>
        <dsp:cNvPr id="0" name=""/>
        <dsp:cNvSpPr/>
      </dsp:nvSpPr>
      <dsp:spPr>
        <a:xfrm>
          <a:off x="5184101" y="4251630"/>
          <a:ext cx="913011" cy="913011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5184101" y="4251630"/>
        <a:ext cx="913011" cy="913011"/>
      </dsp:txXfrm>
    </dsp:sp>
    <dsp:sp modelId="{E051C96E-BBA4-4592-805F-E6FC273E628D}">
      <dsp:nvSpPr>
        <dsp:cNvPr id="0" name=""/>
        <dsp:cNvSpPr/>
      </dsp:nvSpPr>
      <dsp:spPr>
        <a:xfrm>
          <a:off x="3803798" y="4700117"/>
          <a:ext cx="913011" cy="91301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3803798" y="4700117"/>
        <a:ext cx="913011" cy="913011"/>
      </dsp:txXfrm>
    </dsp:sp>
    <dsp:sp modelId="{677658C2-3B7D-4CFD-AB77-3DCE6E7DCEF5}">
      <dsp:nvSpPr>
        <dsp:cNvPr id="0" name=""/>
        <dsp:cNvSpPr/>
      </dsp:nvSpPr>
      <dsp:spPr>
        <a:xfrm>
          <a:off x="2423495" y="4251630"/>
          <a:ext cx="913011" cy="91301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2423495" y="4251630"/>
        <a:ext cx="913011" cy="913011"/>
      </dsp:txXfrm>
    </dsp:sp>
    <dsp:sp modelId="{6D1417AB-0BA5-45F1-A981-FCB32BF04136}">
      <dsp:nvSpPr>
        <dsp:cNvPr id="0" name=""/>
        <dsp:cNvSpPr/>
      </dsp:nvSpPr>
      <dsp:spPr>
        <a:xfrm>
          <a:off x="1570421" y="3077474"/>
          <a:ext cx="913011" cy="91301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1570421" y="3077474"/>
        <a:ext cx="913011" cy="913011"/>
      </dsp:txXfrm>
    </dsp:sp>
    <dsp:sp modelId="{FD0DFAA5-A9D3-4914-AE0F-8D0D1B336087}">
      <dsp:nvSpPr>
        <dsp:cNvPr id="0" name=""/>
        <dsp:cNvSpPr/>
      </dsp:nvSpPr>
      <dsp:spPr>
        <a:xfrm>
          <a:off x="1570421" y="1626138"/>
          <a:ext cx="913011" cy="91301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1570421" y="1626138"/>
        <a:ext cx="913011" cy="913011"/>
      </dsp:txXfrm>
    </dsp:sp>
    <dsp:sp modelId="{199779CF-245F-4DF8-AAA6-4B657C8D9E48}">
      <dsp:nvSpPr>
        <dsp:cNvPr id="0" name=""/>
        <dsp:cNvSpPr/>
      </dsp:nvSpPr>
      <dsp:spPr>
        <a:xfrm>
          <a:off x="2423495" y="451982"/>
          <a:ext cx="913011" cy="913011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2423495" y="451982"/>
        <a:ext cx="913011" cy="9130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C6401-FFB4-4599-A1C8-5D7617109219}" type="datetimeFigureOut">
              <a:rPr lang="es-VE" smtClean="0"/>
              <a:pPr/>
              <a:t>26/04/2013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12252-6BB4-4ACA-87FC-AC8B263CBE1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3195478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12252-6BB4-4ACA-87FC-AC8B263CBE1E}" type="slidenum">
              <a:rPr lang="es-VE" smtClean="0"/>
              <a:pPr/>
              <a:t>11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160286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883002-8D1A-4D3D-A2CC-7FE24737F393}" type="datetimeFigureOut">
              <a:rPr lang="es-ES" smtClean="0"/>
              <a:pPr/>
              <a:t>26/04/2013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5269A2-4D93-46DD-BCF9-210476C8F1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883002-8D1A-4D3D-A2CC-7FE24737F393}" type="datetimeFigureOut">
              <a:rPr lang="es-ES" smtClean="0"/>
              <a:pPr/>
              <a:t>26/04/2013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5269A2-4D93-46DD-BCF9-210476C8F1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AF7FA-73B3-4605-B1EB-2F7A599C53D1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82D8-EEA6-49DF-BDE4-5F35E88AF4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70478-E679-4F8D-B377-31B428758260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71306-E902-44FF-832E-7EE561688A6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684" r:id="rId13"/>
    <p:sldLayoutId id="2147483709" r:id="rId14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78966" y="3091543"/>
            <a:ext cx="8171543" cy="1915886"/>
          </a:xfrm>
          <a:solidFill>
            <a:schemeClr val="bg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es-VE" sz="4400" b="1" dirty="0" smtClean="0">
                <a:solidFill>
                  <a:schemeClr val="bg1"/>
                </a:solidFill>
              </a:rPr>
              <a:t>LA </a:t>
            </a:r>
            <a:r>
              <a:rPr lang="es-VE" sz="4400" b="1" dirty="0">
                <a:solidFill>
                  <a:schemeClr val="bg1"/>
                </a:solidFill>
              </a:rPr>
              <a:t>CALIDAD </a:t>
            </a:r>
            <a:r>
              <a:rPr lang="es-VE" sz="4400" b="1" dirty="0" smtClean="0">
                <a:solidFill>
                  <a:schemeClr val="bg1"/>
                </a:solidFill>
              </a:rPr>
              <a:t>EDUCATIVA </a:t>
            </a:r>
            <a:br>
              <a:rPr lang="es-VE" sz="4400" b="1" dirty="0" smtClean="0">
                <a:solidFill>
                  <a:schemeClr val="bg1"/>
                </a:solidFill>
              </a:rPr>
            </a:br>
            <a:r>
              <a:rPr lang="es-VE" sz="4400" b="1" dirty="0" smtClean="0">
                <a:solidFill>
                  <a:schemeClr val="bg1"/>
                </a:solidFill>
              </a:rPr>
              <a:t>EN </a:t>
            </a:r>
            <a:r>
              <a:rPr lang="es-VE" sz="4400" b="1" dirty="0">
                <a:solidFill>
                  <a:schemeClr val="bg1"/>
                </a:solidFill>
              </a:rPr>
              <a:t>LOS </a:t>
            </a:r>
            <a:r>
              <a:rPr lang="es-VE" sz="4400" b="1" dirty="0" smtClean="0">
                <a:solidFill>
                  <a:schemeClr val="bg1"/>
                </a:solidFill>
              </a:rPr>
              <a:t>COLEGIOS </a:t>
            </a:r>
            <a:r>
              <a:rPr lang="es-VE" sz="4400" b="1" dirty="0">
                <a:solidFill>
                  <a:schemeClr val="bg1"/>
                </a:solidFill>
              </a:rPr>
              <a:t>ACSI </a:t>
            </a:r>
            <a:r>
              <a:rPr lang="es-VE" sz="4400" b="1" dirty="0" smtClean="0">
                <a:solidFill>
                  <a:schemeClr val="bg1"/>
                </a:solidFill>
              </a:rPr>
              <a:t/>
            </a:r>
            <a:br>
              <a:rPr lang="es-VE" sz="4400" b="1" dirty="0" smtClean="0">
                <a:solidFill>
                  <a:schemeClr val="bg1"/>
                </a:solidFill>
              </a:rPr>
            </a:br>
            <a:r>
              <a:rPr lang="es-VE" sz="4400" b="1" dirty="0" smtClean="0">
                <a:solidFill>
                  <a:schemeClr val="bg1"/>
                </a:solidFill>
              </a:rPr>
              <a:t>FORMACIÓN </a:t>
            </a:r>
            <a:r>
              <a:rPr lang="es-VE" sz="4400" b="1" dirty="0">
                <a:solidFill>
                  <a:schemeClr val="bg1"/>
                </a:solidFill>
              </a:rPr>
              <a:t>DEL ESTUDIANTADO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69423" y="5491014"/>
            <a:ext cx="7792415" cy="108012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s-ES_tradnl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ASAMBLEA DE EDUCACIÓN SJ</a:t>
            </a:r>
          </a:p>
          <a:p>
            <a:pPr algn="ctr">
              <a:spcBef>
                <a:spcPts val="0"/>
              </a:spcBef>
            </a:pPr>
            <a:r>
              <a:rPr lang="es-ES_tradnl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“NUESTRA MISIÓN EDUCADORA EN LA VENEZUELA DE HOY”</a:t>
            </a:r>
          </a:p>
          <a:p>
            <a:pPr algn="ctr">
              <a:spcBef>
                <a:spcPts val="0"/>
              </a:spcBef>
            </a:pPr>
            <a:r>
              <a:rPr lang="es-ES_tradnl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DE ABRIL DE 2013</a:t>
            </a:r>
            <a:endParaRPr lang="es-E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781" y="-13018"/>
            <a:ext cx="9152781" cy="2744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287974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91121015"/>
              </p:ext>
            </p:extLst>
          </p:nvPr>
        </p:nvGraphicFramePr>
        <p:xfrm>
          <a:off x="611560" y="1077692"/>
          <a:ext cx="7848872" cy="5003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81583"/>
                <a:gridCol w="5267289"/>
              </a:tblGrid>
              <a:tr h="44782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800" dirty="0" smtClean="0"/>
                        <a:t>Comprometidos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817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400" dirty="0" smtClean="0"/>
                        <a:t>A</a:t>
                      </a:r>
                      <a:r>
                        <a:rPr lang="es-VE" sz="2400" baseline="0" dirty="0" smtClean="0"/>
                        <a:t> </a:t>
                      </a:r>
                      <a:r>
                        <a:rPr lang="es-VE" sz="2400" dirty="0" smtClean="0"/>
                        <a:t>través de procesos pastorales y de actividades/grupos complementarios que promueven la participación activa y protagónica de los estudiantes. </a:t>
                      </a:r>
                      <a:endParaRPr lang="es-V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2575" lvl="0" indent="-282575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700" dirty="0" smtClean="0"/>
                        <a:t>Participación en procesos de catequesis, campamentos de trabajo, convivencias y otros procesos/eventos pastorales. </a:t>
                      </a:r>
                    </a:p>
                    <a:p>
                      <a:pPr marL="282575" lvl="0" indent="-282575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700" dirty="0" smtClean="0"/>
                        <a:t>Programa estudiantil con Fe y Alegría</a:t>
                      </a:r>
                    </a:p>
                    <a:p>
                      <a:pPr marL="282575" lvl="0" indent="-282575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700" dirty="0" smtClean="0"/>
                        <a:t>Orientación y promoción de la reflexión de los estudiantes sobre su proyecto de vida</a:t>
                      </a:r>
                    </a:p>
                    <a:p>
                      <a:pPr marL="282575" lvl="0" indent="-282575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700" dirty="0" smtClean="0"/>
                        <a:t>Planificación y desarrollo de algunos trabajos y proyectos que plantean soluciones a problemas de la comunidad, familia y escuela</a:t>
                      </a:r>
                    </a:p>
                    <a:p>
                      <a:pPr marL="282575" lvl="0" indent="-282575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700" dirty="0" smtClean="0"/>
                        <a:t>Participación de estudiantes mayores apoyando a pares o estudiantes menores en actividades deportivas y tutorías académicas</a:t>
                      </a:r>
                    </a:p>
                    <a:p>
                      <a:pPr marL="282575" lvl="0" indent="-282575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700" dirty="0" smtClean="0"/>
                        <a:t>Limpieza de las aulas por parte de los estudiantes como compromiso del orden y mantenimiento de la escuela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9 Conector recto"/>
          <p:cNvCxnSpPr/>
          <p:nvPr/>
        </p:nvCxnSpPr>
        <p:spPr>
          <a:xfrm>
            <a:off x="437392" y="590536"/>
            <a:ext cx="8488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77364" y="130022"/>
            <a:ext cx="87666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DÓNDE PONEMOS LOS MAYORES ÉNFASIS</a:t>
            </a:r>
            <a:endParaRPr lang="es-V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2" name="Picture 4" descr="C:\Users\jberbesi\Downloads\logo acs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072" y="6072585"/>
            <a:ext cx="1550928" cy="785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597046" y="6195836"/>
            <a:ext cx="6964897" cy="461665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s-VE" sz="2400" dirty="0" smtClean="0">
                <a:solidFill>
                  <a:schemeClr val="bg1"/>
                </a:solidFill>
                <a:latin typeface="Arial Black" pitchFamily="34" charset="0"/>
              </a:rPr>
              <a:t>…y </a:t>
            </a:r>
            <a:r>
              <a:rPr lang="es-VE" sz="2400" dirty="0">
                <a:solidFill>
                  <a:schemeClr val="bg1"/>
                </a:solidFill>
                <a:latin typeface="Arial Black" pitchFamily="34" charset="0"/>
              </a:rPr>
              <a:t>cómo los trabajamos</a:t>
            </a:r>
            <a:endParaRPr lang="es-ES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08410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4819344"/>
              </p:ext>
            </p:extLst>
          </p:nvPr>
        </p:nvGraphicFramePr>
        <p:xfrm>
          <a:off x="174171" y="904786"/>
          <a:ext cx="8781143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766"/>
                <a:gridCol w="8227377"/>
              </a:tblGrid>
              <a:tr h="16561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800" b="1" dirty="0" smtClean="0"/>
                        <a:t>COMPROMETIDOS</a:t>
                      </a:r>
                      <a:r>
                        <a:rPr lang="es-VE" sz="1800" dirty="0" smtClean="0"/>
                        <a:t> </a:t>
                      </a:r>
                    </a:p>
                    <a:p>
                      <a:endParaRPr lang="es-VE" sz="18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700" b="0" dirty="0" smtClean="0"/>
                        <a:t>Promover y desarrollar experiencias significativas de servicio e intercambio con la realidad de los más necesitados con mayor participación de estudiantes y docentes; incrementar el trabajo articulado entre Pastoral, Bienestar Estudiantil, Orientación y docentes; promover la vinculación con la comunidad y sus propuestas organizativas donde los estudiantes asuman liderazgo y una participación activa y protagónica; planificar proyectos académicos de alta vinculación social, con énfasis en el cierre reflexivo y que generen acciones que comprometan al estudiante a ser un sujeto de cambio, dentro de la realidad estudiada, según el PPI.</a:t>
                      </a:r>
                      <a:endParaRPr lang="es-ES" sz="1700" b="0" i="1" dirty="0" smtClean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5954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800" b="1" dirty="0" smtClean="0"/>
                        <a:t>CONSCIENTES</a:t>
                      </a:r>
                      <a:endParaRPr lang="es-VE" sz="1800" dirty="0" smtClean="0"/>
                    </a:p>
                    <a:p>
                      <a:endParaRPr lang="es-VE" sz="1800" dirty="0"/>
                    </a:p>
                  </a:txBody>
                  <a:tcPr vert="vert27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700" dirty="0" smtClean="0">
                          <a:solidFill>
                            <a:schemeClr val="bg1"/>
                          </a:solidFill>
                        </a:rPr>
                        <a:t>Hacer mayores esfuerzos por sensibilizar a los estudiantes para que reflexionen sobre sus propias actitudes y realidades, así como EE como parte de un proceso de discernimiento personal; formar y acompañar a los educadores para que pongan en práctica el PPI y profundicen procesos reflexivos con los estudiantes;</a:t>
                      </a:r>
                      <a:r>
                        <a:rPr lang="es-VE" sz="17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VE" sz="1700" dirty="0" smtClean="0">
                          <a:solidFill>
                            <a:schemeClr val="bg1"/>
                          </a:solidFill>
                        </a:rPr>
                        <a:t>fortalecer lo relacionados con Pastoral Vocacional en los colegios; generar espacios reflexivos con estudiantes sobre la realidad; desarrollar/fortalecer los Programas del P. Manuel Segura, S.J. para una sana convivencia escolar.</a:t>
                      </a:r>
                      <a:endParaRPr lang="es-ES" sz="1700" i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724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800" b="1" dirty="0" smtClean="0"/>
                        <a:t>COMPASIVOS</a:t>
                      </a:r>
                      <a:endParaRPr lang="es-VE" sz="1800" dirty="0" smtClean="0"/>
                    </a:p>
                    <a:p>
                      <a:endParaRPr lang="es-VE" sz="1800" dirty="0"/>
                    </a:p>
                  </a:txBody>
                  <a:tcPr vert="vert27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700" dirty="0" smtClean="0">
                          <a:solidFill>
                            <a:schemeClr val="bg1"/>
                          </a:solidFill>
                        </a:rPr>
                        <a:t>Fortalecer espacios formativos con docentes (incluyendo PPI y acompañamiento) y familias; trabajar con mayor coherencia y cercanía colegio-familias; comenzar a sensibilizar a los niños y niñas desde más pequeños, a través de experiencias que interpelen su compasión de forma gradual; ampliar la participación de estudiantes en obras sociales.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700" i="1" dirty="0" smtClean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9 Conector recto"/>
          <p:cNvCxnSpPr/>
          <p:nvPr/>
        </p:nvCxnSpPr>
        <p:spPr>
          <a:xfrm>
            <a:off x="437392" y="590536"/>
            <a:ext cx="8488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77364" y="130022"/>
            <a:ext cx="87666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DÓNDE PONEMOS MENOR ÉNFASIS</a:t>
            </a:r>
            <a:endParaRPr lang="es-V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2" name="Picture 4" descr="C:\Users\jberbesi\Downloads\logo acs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072" y="6072585"/>
            <a:ext cx="1550928" cy="785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914399" y="6253892"/>
            <a:ext cx="6676580" cy="400110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s-VE" sz="2000" dirty="0" smtClean="0">
                <a:solidFill>
                  <a:schemeClr val="bg1"/>
                </a:solidFill>
                <a:latin typeface="Arial Black" pitchFamily="34" charset="0"/>
              </a:rPr>
              <a:t>…y qué necesitamos trabajar más a futuro</a:t>
            </a:r>
            <a:endParaRPr lang="es-ES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709320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92814" y="71966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NUESTRA PROPUESTA EDUCATIVA MIRADA DESDE LAS 4 CS </a:t>
            </a:r>
            <a:endParaRPr lang="es-V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cxnSp>
        <p:nvCxnSpPr>
          <p:cNvPr id="3" name="2 Conector recto"/>
          <p:cNvCxnSpPr/>
          <p:nvPr/>
        </p:nvCxnSpPr>
        <p:spPr>
          <a:xfrm>
            <a:off x="364822" y="517966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 descr="C:\Users\jberbesi\Downloads\logo acs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072" y="6072585"/>
            <a:ext cx="1550928" cy="785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5 Diagrama"/>
          <p:cNvGraphicFramePr/>
          <p:nvPr/>
        </p:nvGraphicFramePr>
        <p:xfrm>
          <a:off x="1465937" y="1059554"/>
          <a:ext cx="6952343" cy="5312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292814" y="71966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NUESTRA PROPUESTA EDUCATIVA MIRADA DESDE LAS 4 CS </a:t>
            </a:r>
            <a:endParaRPr lang="es-V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364822" y="517966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C:\Users\jberbesi\Downloads\logo acs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072" y="6072585"/>
            <a:ext cx="1550928" cy="785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15 Grupo"/>
          <p:cNvGrpSpPr/>
          <p:nvPr/>
        </p:nvGrpSpPr>
        <p:grpSpPr>
          <a:xfrm>
            <a:off x="1117608" y="685813"/>
            <a:ext cx="6894286" cy="5148944"/>
            <a:chOff x="1117608" y="990607"/>
            <a:chExt cx="6894286" cy="5148944"/>
          </a:xfrm>
        </p:grpSpPr>
        <p:sp>
          <p:nvSpPr>
            <p:cNvPr id="13" name="12 Elipse"/>
            <p:cNvSpPr/>
            <p:nvPr/>
          </p:nvSpPr>
          <p:spPr bwMode="auto">
            <a:xfrm>
              <a:off x="3918875" y="3018971"/>
              <a:ext cx="1306285" cy="123371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grpSp>
          <p:nvGrpSpPr>
            <p:cNvPr id="15" name="14 Grupo"/>
            <p:cNvGrpSpPr/>
            <p:nvPr/>
          </p:nvGrpSpPr>
          <p:grpSpPr>
            <a:xfrm>
              <a:off x="1117608" y="990607"/>
              <a:ext cx="6894286" cy="5148944"/>
              <a:chOff x="1944906" y="990607"/>
              <a:chExt cx="6894286" cy="5148944"/>
            </a:xfrm>
          </p:grpSpPr>
          <p:graphicFrame>
            <p:nvGraphicFramePr>
              <p:cNvPr id="6" name="5 Diagrama"/>
              <p:cNvGraphicFramePr/>
              <p:nvPr/>
            </p:nvGraphicFramePr>
            <p:xfrm>
              <a:off x="1944906" y="990607"/>
              <a:ext cx="6894286" cy="514894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sp>
            <p:nvSpPr>
              <p:cNvPr id="14" name="13 CuadroTexto"/>
              <p:cNvSpPr txBox="1"/>
              <p:nvPr/>
            </p:nvSpPr>
            <p:spPr>
              <a:xfrm>
                <a:off x="4509825" y="3283047"/>
                <a:ext cx="1728192" cy="646331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softEdge rad="63500"/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b="1" dirty="0" smtClean="0">
                    <a:solidFill>
                      <a:schemeClr val="bg1"/>
                    </a:solidFill>
                  </a:rPr>
                  <a:t>EDUCACIÓN DE CALIDAD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7" name="16 Rectángulo"/>
          <p:cNvSpPr/>
          <p:nvPr/>
        </p:nvSpPr>
        <p:spPr>
          <a:xfrm>
            <a:off x="319313" y="6154061"/>
            <a:ext cx="7082717" cy="61555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es-VE" sz="1700" dirty="0" smtClean="0">
                <a:solidFill>
                  <a:schemeClr val="bg1"/>
                </a:solidFill>
                <a:latin typeface="Arial Black" pitchFamily="34" charset="0"/>
              </a:rPr>
              <a:t>ORIENTADOS POR LA ESPIRITUALIDAD Y PEDAGOGÍA IGNACIANA</a:t>
            </a:r>
            <a:endParaRPr lang="es-ES" sz="17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026" name="Picture 2" descr="D:\PARA IMPRIMIR ABRIL\compasiv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509787">
            <a:off x="653142" y="4419600"/>
            <a:ext cx="1741714" cy="1306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D:\PARA IMPRIMIR ABRIL\competent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00693">
            <a:off x="6420257" y="990478"/>
            <a:ext cx="1637731" cy="12282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99886" y="6458857"/>
            <a:ext cx="6690830" cy="35394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es-VE" sz="1700" dirty="0" smtClean="0">
                <a:solidFill>
                  <a:schemeClr val="bg1"/>
                </a:solidFill>
                <a:latin typeface="Arial Black" pitchFamily="34" charset="0"/>
              </a:rPr>
              <a:t>CONCIBE A LA PERSONA COMO UNA UNIDAD</a:t>
            </a:r>
            <a:endParaRPr lang="es-ES" sz="17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15" name="14 Diagrama"/>
          <p:cNvGraphicFramePr/>
          <p:nvPr/>
        </p:nvGraphicFramePr>
        <p:xfrm>
          <a:off x="271242" y="746405"/>
          <a:ext cx="852060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3653485" y="3181446"/>
            <a:ext cx="1728192" cy="646331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VE" b="1" dirty="0" smtClean="0">
                <a:solidFill>
                  <a:schemeClr val="bg1"/>
                </a:solidFill>
              </a:rPr>
              <a:t>FORMACIÓN  </a:t>
            </a:r>
          </a:p>
          <a:p>
            <a:pPr algn="ctr"/>
            <a:r>
              <a:rPr lang="es-VE" b="1" dirty="0" smtClean="0">
                <a:solidFill>
                  <a:schemeClr val="bg1"/>
                </a:solidFill>
              </a:rPr>
              <a:t>INTEGRAL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792702" y="962429"/>
            <a:ext cx="1448232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solidFill>
                  <a:sysClr val="windowText" lastClr="000000"/>
                </a:solidFill>
              </a:rPr>
              <a:t>ÉTICA</a:t>
            </a:r>
            <a:endParaRPr lang="en-US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225988" y="1434869"/>
            <a:ext cx="1372032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solidFill>
                  <a:sysClr val="windowText" lastClr="000000"/>
                </a:solidFill>
              </a:rPr>
              <a:t>ESPIRITUAL</a:t>
            </a:r>
            <a:endParaRPr lang="en-US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048948" y="2638829"/>
            <a:ext cx="1372032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solidFill>
                  <a:sysClr val="windowText" lastClr="000000"/>
                </a:solidFill>
              </a:rPr>
              <a:t>COGNITIVA</a:t>
            </a:r>
            <a:endParaRPr lang="en-US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970226" y="4134144"/>
            <a:ext cx="1542361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solidFill>
                  <a:sysClr val="windowText" lastClr="000000"/>
                </a:solidFill>
              </a:rPr>
              <a:t>COMUNICATIVA</a:t>
            </a:r>
            <a:endParaRPr lang="en-US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219928" y="5274453"/>
            <a:ext cx="1372032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solidFill>
                  <a:sysClr val="windowText" lastClr="000000"/>
                </a:solidFill>
              </a:rPr>
              <a:t>AFECTIVA</a:t>
            </a:r>
            <a:endParaRPr lang="en-US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841497" y="5735069"/>
            <a:ext cx="1372032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solidFill>
                  <a:schemeClr val="bg1"/>
                </a:solidFill>
              </a:rPr>
              <a:t>ESTÉTICA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2420376" y="5280002"/>
            <a:ext cx="1372032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solidFill>
                  <a:schemeClr val="bg1"/>
                </a:solidFill>
              </a:rPr>
              <a:t>CORPORAL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1518355" y="4100077"/>
            <a:ext cx="1502916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solidFill>
                  <a:schemeClr val="bg1"/>
                </a:solidFill>
              </a:rPr>
              <a:t>SOCIOPOLÍTICA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594001" y="2680966"/>
            <a:ext cx="1372032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solidFill>
                  <a:schemeClr val="bg1"/>
                </a:solidFill>
              </a:rPr>
              <a:t>PRODUCTIVA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2312456" y="1461762"/>
            <a:ext cx="1590772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solidFill>
                  <a:schemeClr val="bg1"/>
                </a:solidFill>
              </a:rPr>
              <a:t>ECOAMBIENTAL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292814" y="71966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NUESTRA PROPUESTA EDUCATIVA MIRADA DESDE LAS 4 CS </a:t>
            </a:r>
            <a:endParaRPr lang="es-V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cxnSp>
        <p:nvCxnSpPr>
          <p:cNvPr id="31" name="30 Conector recto"/>
          <p:cNvCxnSpPr/>
          <p:nvPr/>
        </p:nvCxnSpPr>
        <p:spPr>
          <a:xfrm>
            <a:off x="364822" y="517966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4" descr="C:\Users\jberbesi\Downloads\logo acsi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072" y="6072585"/>
            <a:ext cx="1550928" cy="785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349489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15" grpId="0">
        <p:bldAsOne/>
      </p:bldGraphic>
      <p:bldP spid="17" grpId="0" animBg="1"/>
      <p:bldP spid="18" grpId="0" animBg="1"/>
      <p:bldP spid="19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92814" y="71966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NUESTRA PROPUESTA EDUCATIVA MIRADA DESDE LAS 4 CS </a:t>
            </a:r>
            <a:endParaRPr lang="es-V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364822" y="517966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4" descr="C:\Users\jberbesi\Downloads\logo acs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072" y="6072585"/>
            <a:ext cx="1550928" cy="785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04435353"/>
              </p:ext>
            </p:extLst>
          </p:nvPr>
        </p:nvGraphicFramePr>
        <p:xfrm>
          <a:off x="841828" y="928925"/>
          <a:ext cx="6473372" cy="5697403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{E269D01E-BC32-4049-B463-5C60D7B0CCD2}</a:tableStyleId>
              </a:tblPr>
              <a:tblGrid>
                <a:gridCol w="2191658"/>
                <a:gridCol w="4281714"/>
              </a:tblGrid>
              <a:tr h="72094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es-VE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DIMENSIONES</a:t>
                      </a:r>
                      <a:endParaRPr lang="es-E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VE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CUALIDADES DE </a:t>
                      </a:r>
                      <a:endParaRPr lang="es-VE" sz="24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VE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CALIDAD </a:t>
                      </a:r>
                      <a:endParaRPr lang="es-E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646"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Ética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Conscientes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646"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Espiritual 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Conscientes</a:t>
                      </a:r>
                      <a:r>
                        <a:rPr lang="es-E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s-ES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Comprometidos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646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Cognitiva</a:t>
                      </a:r>
                      <a:endParaRPr lang="es-ES" sz="2400" b="1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Competentes</a:t>
                      </a:r>
                      <a:endParaRPr lang="es-ES" sz="2400" b="1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646">
                <a:tc>
                  <a:txBody>
                    <a:bodyPr/>
                    <a:lstStyle/>
                    <a:p>
                      <a:pPr marL="46990" marR="18034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Comunicativa 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Competentes</a:t>
                      </a:r>
                      <a:r>
                        <a:rPr lang="es-E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s-ES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Conscientes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646"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Afectiva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Compasivos</a:t>
                      </a:r>
                      <a:r>
                        <a:rPr lang="es-E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s-ES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Compasivos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646"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Estética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Comprometidos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646">
                <a:tc>
                  <a:txBody>
                    <a:bodyPr/>
                    <a:lstStyle/>
                    <a:p>
                      <a:pPr marL="46990" marR="18034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Corporal 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Conscientes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646">
                <a:tc>
                  <a:txBody>
                    <a:bodyPr/>
                    <a:lstStyle/>
                    <a:p>
                      <a:pPr marL="46990" marR="18034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Sociopolítica 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Comprometidos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646">
                <a:tc>
                  <a:txBody>
                    <a:bodyPr/>
                    <a:lstStyle/>
                    <a:p>
                      <a:pPr marL="46990" marR="18034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Productiva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Competentes</a:t>
                      </a:r>
                      <a:r>
                        <a:rPr lang="es-E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s-ES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Comprometidos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646"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Eco-ambiental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Conscientes</a:t>
                      </a:r>
                      <a:r>
                        <a:rPr lang="es-E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s-ES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VE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Comprometidos</a:t>
                      </a:r>
                      <a:endParaRPr lang="es-E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>
          <a:xfrm>
            <a:off x="437392" y="590536"/>
            <a:ext cx="8488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69274084"/>
              </p:ext>
            </p:extLst>
          </p:nvPr>
        </p:nvGraphicFramePr>
        <p:xfrm>
          <a:off x="467544" y="856343"/>
          <a:ext cx="8208912" cy="4732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8 Rectángulo"/>
          <p:cNvSpPr/>
          <p:nvPr/>
        </p:nvSpPr>
        <p:spPr>
          <a:xfrm>
            <a:off x="377364" y="130022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DÓNDE PONEMOS LOS MAYORES ÉNFASIS Y CÓMO LOS TRABAJAMOS</a:t>
            </a:r>
            <a:endParaRPr lang="es-V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6" name="Picture 4" descr="C:\Users\jberbesi\Downloads\logo acs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072" y="6072585"/>
            <a:ext cx="1550928" cy="785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87825979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597046" y="6181322"/>
            <a:ext cx="6964897" cy="461665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s-VE" sz="2400" dirty="0" smtClean="0">
                <a:solidFill>
                  <a:schemeClr val="bg1"/>
                </a:solidFill>
                <a:latin typeface="Arial Black" pitchFamily="34" charset="0"/>
              </a:rPr>
              <a:t>…y </a:t>
            </a:r>
            <a:r>
              <a:rPr lang="es-VE" sz="2400" dirty="0">
                <a:solidFill>
                  <a:schemeClr val="bg1"/>
                </a:solidFill>
                <a:latin typeface="Arial Black" pitchFamily="34" charset="0"/>
              </a:rPr>
              <a:t>cómo los trabajamos</a:t>
            </a:r>
            <a:endParaRPr lang="es-ES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1737958"/>
              </p:ext>
            </p:extLst>
          </p:nvPr>
        </p:nvGraphicFramePr>
        <p:xfrm>
          <a:off x="362857" y="1019636"/>
          <a:ext cx="8519886" cy="49400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55967"/>
                <a:gridCol w="5963919"/>
              </a:tblGrid>
              <a:tr h="50928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800" dirty="0" smtClean="0"/>
                        <a:t>Competentes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44219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400" dirty="0" smtClean="0"/>
                        <a:t>A través del currículo académico formal y de los procesos, proyectos y actividades de enseñanza-aprendizaje que ocurren en el aula, los cuales están en continua revisión.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600" dirty="0" smtClean="0"/>
                        <a:t>Diseño de una propuesta curricular propia de cada colegio en la que se establece una gradualidad en las competencias que se esperan lograr al finalizar niveles y ciclos, con fundamentación y acuerdos entre las áreas.</a:t>
                      </a:r>
                    </a:p>
                    <a:p>
                      <a:pPr marL="228600" lvl="0" indent="-2286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600" dirty="0" smtClean="0"/>
                        <a:t>Énfasis en las planificaciones y acompañamiento de los docentes. </a:t>
                      </a:r>
                    </a:p>
                    <a:p>
                      <a:pPr marL="228600" lvl="0" indent="-2286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600" dirty="0" smtClean="0"/>
                        <a:t>Desarrollo de proyectos de aula y de investigación considerando el PPI. </a:t>
                      </a:r>
                    </a:p>
                    <a:p>
                      <a:pPr marL="228600" lvl="0" indent="-2286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600" dirty="0" smtClean="0"/>
                        <a:t>Formación y evaluación de docentes.</a:t>
                      </a:r>
                    </a:p>
                    <a:p>
                      <a:pPr marL="228600" lvl="0" indent="-2286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600" dirty="0" smtClean="0"/>
                        <a:t>Pruebas institucionales (evaluaciones comunes para todas las secciones)</a:t>
                      </a:r>
                    </a:p>
                    <a:p>
                      <a:pPr marL="228600" lvl="0" indent="-2286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600" dirty="0" smtClean="0"/>
                        <a:t>Programas de nivelación en las áreas de matemática y lengua </a:t>
                      </a:r>
                    </a:p>
                    <a:p>
                      <a:pPr marL="228600" lvl="0" indent="-2286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600" dirty="0" smtClean="0"/>
                        <a:t>Desarrollo de estrategias para favorecer habilidades comunicativas y el pensamiento lógico. </a:t>
                      </a:r>
                    </a:p>
                    <a:p>
                      <a:pPr marL="228600" lvl="0" indent="-2286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arenR"/>
                      </a:pPr>
                      <a:r>
                        <a:rPr lang="es-VE" sz="1600" dirty="0" smtClean="0"/>
                        <a:t>Formación de habilidades y destrezas para la vida y el trabajo…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11 Conector recto"/>
          <p:cNvCxnSpPr/>
          <p:nvPr/>
        </p:nvCxnSpPr>
        <p:spPr>
          <a:xfrm>
            <a:off x="437392" y="590536"/>
            <a:ext cx="8488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377364" y="130022"/>
            <a:ext cx="87666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DÓNDE PONEMOS LOS MAYORES </a:t>
            </a:r>
            <a:r>
              <a:rPr lang="es-V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ÉNFASIS </a:t>
            </a:r>
            <a:endParaRPr lang="es-V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4" name="Picture 4" descr="C:\Users\jberbesi\Downloads\logo acs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072" y="6072585"/>
            <a:ext cx="1550928" cy="785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1946652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1266570"/>
              </p:ext>
            </p:extLst>
          </p:nvPr>
        </p:nvGraphicFramePr>
        <p:xfrm>
          <a:off x="611560" y="1135748"/>
          <a:ext cx="7992888" cy="4632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97867"/>
                <a:gridCol w="5595021"/>
              </a:tblGrid>
              <a:tr h="44782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800" dirty="0" smtClean="0"/>
                        <a:t>Conscientes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817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400" dirty="0" smtClean="0"/>
                        <a:t>Se hace mayor incidencia desde procesos reflexivos en el aula, actividades complementarias y experiencias formativas puntuales. </a:t>
                      </a:r>
                      <a:endParaRPr lang="es-VE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9888" lvl="0" indent="-369888" algn="l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AutoNum type="arabicParenR"/>
                      </a:pPr>
                      <a:r>
                        <a:rPr lang="es-VE" sz="1600" dirty="0" smtClean="0"/>
                        <a:t>Una gestión educativa que permanentemente refuerza y promueve valores. </a:t>
                      </a:r>
                    </a:p>
                    <a:p>
                      <a:pPr marL="369888" lvl="0" indent="-369888" algn="l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AutoNum type="arabicParenR"/>
                      </a:pPr>
                      <a:r>
                        <a:rPr lang="es-VE" sz="1600" dirty="0" smtClean="0"/>
                        <a:t>Programas de ERE que desarrolla el mensaje cristiano y la espiritualidad ignaciana. </a:t>
                      </a:r>
                    </a:p>
                    <a:p>
                      <a:pPr marL="369888" lvl="0" indent="-369888" algn="l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AutoNum type="arabicParenR"/>
                      </a:pPr>
                      <a:r>
                        <a:rPr lang="es-VE" sz="1600" dirty="0" smtClean="0"/>
                        <a:t>Una pastoral que explicita el servicio a los demás, el amor de Dios y la fraternidad. </a:t>
                      </a:r>
                    </a:p>
                    <a:p>
                      <a:pPr marL="369888" lvl="0" indent="-369888" algn="l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AutoNum type="arabicParenR"/>
                      </a:pPr>
                      <a:r>
                        <a:rPr lang="es-VE" sz="1600" dirty="0" smtClean="0"/>
                        <a:t>Guiaturas que buscan llevar a los alumnos a la reflexión y empatía. </a:t>
                      </a:r>
                    </a:p>
                    <a:p>
                      <a:pPr marL="369888" lvl="0" indent="-369888" algn="l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AutoNum type="arabicParenR"/>
                      </a:pPr>
                      <a:r>
                        <a:rPr lang="es-VE" sz="1600" dirty="0" smtClean="0"/>
                        <a:t>Orientación en el área vocacional y otros temas formativos. </a:t>
                      </a:r>
                    </a:p>
                    <a:p>
                      <a:pPr marL="369888" lvl="0" indent="-369888" algn="l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AutoNum type="arabicParenR"/>
                      </a:pPr>
                      <a:r>
                        <a:rPr lang="es-VE" sz="1600" dirty="0" smtClean="0"/>
                        <a:t>Labor social, con proyectos productivos</a:t>
                      </a:r>
                    </a:p>
                    <a:p>
                      <a:pPr marL="369888" lvl="0" indent="-369888" algn="l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AutoNum type="arabicParenR"/>
                      </a:pPr>
                      <a:r>
                        <a:rPr lang="es-VE" sz="1600" dirty="0" smtClean="0"/>
                        <a:t>Libertad desde que son pequeños para tomar decisiones y seleccionar grupos de trabajo, temas de exposiciones y proyectos, deportes, actividades extra-curriculares, temas de ferias de Ciencias, etc. </a:t>
                      </a:r>
                      <a:endParaRPr lang="es-VE" sz="1100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9 Conector recto"/>
          <p:cNvCxnSpPr/>
          <p:nvPr/>
        </p:nvCxnSpPr>
        <p:spPr>
          <a:xfrm>
            <a:off x="437392" y="590536"/>
            <a:ext cx="8488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77364" y="130022"/>
            <a:ext cx="87666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DÓNDE PONEMOS LOS MAYORES ÉNFASIS</a:t>
            </a:r>
            <a:endParaRPr lang="es-V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2" name="Picture 4" descr="C:\Users\jberbesi\Downloads\logo acs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072" y="6072585"/>
            <a:ext cx="1550928" cy="785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597046" y="6181322"/>
            <a:ext cx="6964897" cy="461665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s-VE" sz="2400" dirty="0" smtClean="0">
                <a:solidFill>
                  <a:schemeClr val="bg1"/>
                </a:solidFill>
                <a:latin typeface="Arial Black" pitchFamily="34" charset="0"/>
              </a:rPr>
              <a:t>…y </a:t>
            </a:r>
            <a:r>
              <a:rPr lang="es-VE" sz="2400" dirty="0">
                <a:solidFill>
                  <a:schemeClr val="bg1"/>
                </a:solidFill>
                <a:latin typeface="Arial Black" pitchFamily="34" charset="0"/>
              </a:rPr>
              <a:t>cómo los trabajamos</a:t>
            </a:r>
            <a:endParaRPr lang="es-ES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62601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6513794"/>
              </p:ext>
            </p:extLst>
          </p:nvPr>
        </p:nvGraphicFramePr>
        <p:xfrm>
          <a:off x="597046" y="1208318"/>
          <a:ext cx="7992888" cy="4206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97867"/>
                <a:gridCol w="5595021"/>
              </a:tblGrid>
              <a:tr h="44782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400" dirty="0" smtClean="0"/>
                        <a:t>Compasivos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817597">
                <a:tc>
                  <a:txBody>
                    <a:bodyPr/>
                    <a:lstStyle/>
                    <a:p>
                      <a:pPr algn="l"/>
                      <a:r>
                        <a:rPr lang="es-VE" sz="2400" dirty="0" smtClean="0"/>
                        <a:t>Se desarrolla fundamentalmente a través de la Pastoral. </a:t>
                      </a:r>
                    </a:p>
                    <a:p>
                      <a:pPr algn="l"/>
                      <a:r>
                        <a:rPr lang="es-VE" sz="2400" dirty="0" smtClean="0"/>
                        <a:t>Relacionada con la experiencia y el contexto familiar</a:t>
                      </a:r>
                      <a:r>
                        <a:rPr lang="es-VE" sz="2400" baseline="0" dirty="0" smtClean="0"/>
                        <a:t> y</a:t>
                      </a:r>
                      <a:r>
                        <a:rPr lang="es-VE" sz="2400" dirty="0" smtClean="0"/>
                        <a:t> con el modelaje de los educadores.</a:t>
                      </a:r>
                      <a:endParaRPr lang="es-V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AutoNum type="arabicParenR"/>
                      </a:pPr>
                      <a:r>
                        <a:rPr lang="es-VE" sz="2000" dirty="0" smtClean="0"/>
                        <a:t>Formación y trabajo en valores, teniendo a Jesús como modelo. </a:t>
                      </a:r>
                    </a:p>
                    <a:p>
                      <a:pPr marL="342900" lvl="0" indent="-3429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AutoNum type="arabicParenR"/>
                      </a:pPr>
                      <a:r>
                        <a:rPr lang="es-VE" sz="2000" dirty="0" smtClean="0"/>
                        <a:t>Proyectos de aprendizaje dirigidos a la promoción de la paz, convivencia y valores. </a:t>
                      </a:r>
                    </a:p>
                    <a:p>
                      <a:pPr marL="342900" lvl="0" indent="-3429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AutoNum type="arabicParenR"/>
                      </a:pPr>
                      <a:r>
                        <a:rPr lang="es-VE" sz="2000" dirty="0" smtClean="0"/>
                        <a:t>Sensibilización de los alumnos con actividades de servicio fuera del colegio en contacto con la realidad de personas más necesitadas. </a:t>
                      </a:r>
                    </a:p>
                    <a:p>
                      <a:pPr marL="342900" lvl="0" indent="-342900" algn="l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AutoNum type="arabicParenR"/>
                      </a:pPr>
                      <a:r>
                        <a:rPr lang="es-VE" sz="2000" dirty="0" smtClean="0"/>
                        <a:t>Promoción de la Educación Cooperativa - trabajo en equipos mixtos en género y con diversas capacidades cognitivas, habilidades y destrezas</a:t>
                      </a:r>
                      <a:endParaRPr lang="es-VE" sz="1200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14 Conector recto"/>
          <p:cNvCxnSpPr/>
          <p:nvPr/>
        </p:nvCxnSpPr>
        <p:spPr>
          <a:xfrm>
            <a:off x="437392" y="590536"/>
            <a:ext cx="8488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364" y="130022"/>
            <a:ext cx="87666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DÓNDE PONEMOS LOS MAYORES ÉNFASIS</a:t>
            </a:r>
            <a:endParaRPr lang="es-V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7" name="Picture 4" descr="C:\Users\jberbesi\Downloads\logo acs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072" y="6072585"/>
            <a:ext cx="1550928" cy="785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Rectángulo"/>
          <p:cNvSpPr/>
          <p:nvPr/>
        </p:nvSpPr>
        <p:spPr>
          <a:xfrm>
            <a:off x="597046" y="6181322"/>
            <a:ext cx="6964897" cy="461665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s-VE" sz="2400" dirty="0" smtClean="0">
                <a:solidFill>
                  <a:schemeClr val="bg1"/>
                </a:solidFill>
                <a:latin typeface="Arial Black" pitchFamily="34" charset="0"/>
              </a:rPr>
              <a:t>…y </a:t>
            </a:r>
            <a:r>
              <a:rPr lang="es-VE" sz="2400" dirty="0">
                <a:solidFill>
                  <a:schemeClr val="bg1"/>
                </a:solidFill>
                <a:latin typeface="Arial Black" pitchFamily="34" charset="0"/>
              </a:rPr>
              <a:t>cómo los trabajamos</a:t>
            </a:r>
            <a:endParaRPr lang="es-ES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36328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xtured template_Green Segoe_TP10286782">
  <a:themeElements>
    <a:clrScheme name="Green Template-Template">
      <a:dk1>
        <a:srgbClr val="000000"/>
      </a:dk1>
      <a:lt1>
        <a:srgbClr val="FFFFFF"/>
      </a:lt1>
      <a:dk2>
        <a:srgbClr val="1F7335"/>
      </a:dk2>
      <a:lt2>
        <a:srgbClr val="C4FF8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946</Words>
  <Application>Microsoft Office PowerPoint</Application>
  <PresentationFormat>Presentación en pantalla (4:3)</PresentationFormat>
  <Paragraphs>109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Diseño personalizado</vt:lpstr>
      <vt:lpstr>1_Diseño personalizado</vt:lpstr>
      <vt:lpstr>1_Textured template_Green Segoe_TP10286782</vt:lpstr>
      <vt:lpstr>White with Courier font for code slides</vt:lpstr>
      <vt:lpstr>LA CALIDAD EDUCATIVA  EN LOS COLEGIOS ACSI  FORMACIÓN DEL ESTUDIANTADO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CALIDAD DE LA PROPUESTA EDUCATIVA DE LOS COLEGIOS DE LA ACSI EN LO REFERENTE A LA FORMACIÓN DEL ESTUDIANTADO</dc:title>
  <dc:creator>Ana Guinand</dc:creator>
  <cp:lastModifiedBy>Luis Ugalde</cp:lastModifiedBy>
  <cp:revision>44</cp:revision>
  <dcterms:created xsi:type="dcterms:W3CDTF">2013-04-24T15:17:03Z</dcterms:created>
  <dcterms:modified xsi:type="dcterms:W3CDTF">2013-04-26T11:44:45Z</dcterms:modified>
</cp:coreProperties>
</file>